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jpeg" Extension="jp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60" r:id="rId4"/>
    <p:sldId id="262" r:id="rId5"/>
    <p:sldId id="261" r:id="rId6"/>
    <p:sldId id="266" r:id="rId7"/>
    <p:sldId id="333" r:id="rId8"/>
    <p:sldId id="334" r:id="rId9"/>
    <p:sldId id="335" r:id="rId10"/>
    <p:sldId id="336" r:id="rId11"/>
    <p:sldId id="317" r:id="rId12"/>
    <p:sldId id="337" r:id="rId13"/>
    <p:sldId id="338" r:id="rId14"/>
    <p:sldId id="339" r:id="rId15"/>
    <p:sldId id="340" r:id="rId16"/>
    <p:sldId id="342" r:id="rId17"/>
    <p:sldId id="341" r:id="rId18"/>
    <p:sldId id="343" r:id="rId19"/>
    <p:sldId id="274" r:id="rId20"/>
    <p:sldId id="301" r:id="rId21"/>
    <p:sldId id="332" r:id="rId22"/>
    <p:sldId id="331" r:id="rId23"/>
    <p:sldId id="264" r:id="rId24"/>
    <p:sldId id="265" r:id="rId25"/>
    <p:sldId id="263" r:id="rId26"/>
  </p:sldIdLst>
  <p:sldSz cx="12192000" cy="6858000"/>
  <p:notesSz cx="6858000" cy="9144000"/>
  <p:embeddedFontLst>
    <p:embeddedFont>
      <p:font typeface="微軟正黑體" panose="020B0604030504040204" pitchFamily="34" charset="-120"/>
      <p:regular r:id="rId28"/>
      <p:bold r:id="rId29"/>
    </p:embeddedFont>
    <p:embeddedFont>
      <p:font typeface="Calibri" panose="020F0502020204030204" pitchFamily="34" charset="0"/>
      <p:regular r:id="rId30"/>
      <p:bold r:id="rId31"/>
      <p:italic r:id="rId32"/>
      <p:boldItalic r:id="rId33"/>
    </p:embeddedFont>
    <p:embeddedFont>
      <p:font typeface="Calibri Light" panose="020F0302020204030204" pitchFamily="34" charset="0"/>
      <p:regular r:id="rId34"/>
      <p:italic r:id="rId35"/>
    </p:embeddedFont>
  </p:embeddedFontLst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E4D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2706" autoAdjust="0"/>
  </p:normalViewPr>
  <p:slideViewPr>
    <p:cSldViewPr snapToGrid="0">
      <p:cViewPr varScale="1">
        <p:scale>
          <a:sx n="102" d="100"/>
          <a:sy n="102" d="100"/>
        </p:scale>
        <p:origin x="81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197F33-743F-47BA-8C75-C8518F037172}" type="datetimeFigureOut">
              <a:rPr lang="zh-TW" altLang="en-US" smtClean="0"/>
              <a:t>2024/2/22</a:t>
            </a:fld>
            <a:endParaRPr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8F0374-8467-44D8-A007-36FFC781048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30321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8F0374-8467-44D8-A007-36FFC781048D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513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9D5E4B2-C6B1-6065-B302-3AF6C1E1BC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7693E05B-6D2A-C1B3-4556-722F86D68E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BBBB69A-5D4A-14F8-B0F2-6B9BF3CFA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80CE5-F2F5-4D67-ACA4-80077F55BDAA}" type="datetimeFigureOut">
              <a:rPr lang="zh-TW" altLang="en-US" smtClean="0"/>
              <a:t>2024/2/22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485D5E01-B984-EF31-5A56-9B9BBCAD9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886115A-5726-AA0B-F0C5-DC5144266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DBE59-8AC0-48CD-98DC-64759B0D32A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11341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AA21338-3A11-7F90-943D-BD8A3600B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EB312CC7-A3BE-4993-46EB-2CCB412E62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77ACEF5-A171-0EBC-9387-98E82E7DC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80CE5-F2F5-4D67-ACA4-80077F55BDAA}" type="datetimeFigureOut">
              <a:rPr lang="zh-TW" altLang="en-US" smtClean="0"/>
              <a:t>2024/2/22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8C681F5-3D3E-22EF-2686-DA50DC5BA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5A02464-2404-2FAE-987C-DF0551186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DBE59-8AC0-48CD-98DC-64759B0D32A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16024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FE9DD5A5-6604-30AC-7297-3D90ABBA62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25359808-692D-2E1D-BE01-DDBDEFB334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D72B170-30BD-230D-82CB-EE583EEA99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80CE5-F2F5-4D67-ACA4-80077F55BDAA}" type="datetimeFigureOut">
              <a:rPr lang="zh-TW" altLang="en-US" smtClean="0"/>
              <a:t>2024/2/22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70392C9-2CAF-E002-48BD-2871EE739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C28FF29-6B9D-1C2F-50FD-6E02ED4F0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DBE59-8AC0-48CD-98DC-64759B0D32A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46189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A020827-D9E8-DB48-3D6C-10B551F69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66062BB-A843-DAA4-CBCA-BB58F94FCF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320CD08-E214-E338-A28F-65E3F0D568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80CE5-F2F5-4D67-ACA4-80077F55BDAA}" type="datetimeFigureOut">
              <a:rPr lang="zh-TW" altLang="en-US" smtClean="0"/>
              <a:t>2024/2/22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64C167E-DBDF-BAAC-CE48-13FF83B01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1B91264-EEA7-EF50-C4A3-932408C81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DBE59-8AC0-48CD-98DC-64759B0D32A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0024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52659A1-C0B0-CE85-5BD5-36B9FFC2F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38CE034-77B7-E1B3-AD2B-AC8EF047E3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7DB4236-6A04-DC22-9935-9A4FDBDF8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80CE5-F2F5-4D67-ACA4-80077F55BDAA}" type="datetimeFigureOut">
              <a:rPr lang="zh-TW" altLang="en-US" smtClean="0"/>
              <a:t>2024/2/22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1F8A0CC8-18EB-C240-17E3-CE8F2984B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85FF6BF-7BA3-3278-D540-B2B9AB6CB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DBE59-8AC0-48CD-98DC-64759B0D32A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88928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EB495A-54C8-FABD-2473-7CC2E0AC3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667438A-5C16-A8B6-30A1-D342376318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2E8B6FE1-5031-0DC6-7615-4296C12F0C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6E0327F-614E-A616-21E3-1046753212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80CE5-F2F5-4D67-ACA4-80077F55BDAA}" type="datetimeFigureOut">
              <a:rPr lang="zh-TW" altLang="en-US" smtClean="0"/>
              <a:t>2024/2/22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DEC273D-9BA1-36C1-90C5-76505DE5D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73790EE7-349A-C4F8-BD54-216CB8793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DBE59-8AC0-48CD-98DC-64759B0D32A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99136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60BFEBD-F681-7354-F926-0477C633F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9A590DEC-DE91-E798-E81E-4F32D4331D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73A824EF-143A-C873-FF3E-C048133A14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AD912162-4148-FF00-B463-F705E9859E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5A3D4B-8D9C-ADFA-7A3B-46A95FF437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983EE5D-CC52-01E8-06FB-19FEA8E35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80CE5-F2F5-4D67-ACA4-80077F55BDAA}" type="datetimeFigureOut">
              <a:rPr lang="zh-TW" altLang="en-US" smtClean="0"/>
              <a:t>2024/2/22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8A81927F-5FCF-9A89-66A9-EEFED28B5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BC128624-5541-BB46-EAAC-72AB2128F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DBE59-8AC0-48CD-98DC-64759B0D32A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60768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A5FD233-0484-6DE2-0A49-2B6008152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BAF01B37-3BE6-BB02-122C-B2CDEC654F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80CE5-F2F5-4D67-ACA4-80077F55BDAA}" type="datetimeFigureOut">
              <a:rPr lang="zh-TW" altLang="en-US" smtClean="0"/>
              <a:t>2024/2/22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F8E007B8-064A-88FD-6EAB-25DA10C51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C52F72C-9535-3023-6A07-D0596F871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DBE59-8AC0-48CD-98DC-64759B0D32A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63018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B724EF0-9021-ECA4-FFDE-5EE8D235D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80CE5-F2F5-4D67-ACA4-80077F55BDAA}" type="datetimeFigureOut">
              <a:rPr lang="zh-TW" altLang="en-US" smtClean="0"/>
              <a:t>2024/2/22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C89FE94F-028D-A5F3-821D-70337421D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68FBE5DA-9F8C-CC94-7028-06E4EEF46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DBE59-8AC0-48CD-98DC-64759B0D32A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53020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D04BBF1-072A-0695-8993-4ABB53394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EEE55225-A263-E3F5-CDC1-B5AE3B9EB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C0BB7849-3F8C-48CD-8600-5CDD8D312F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81859F5-C019-58C2-C65A-AC4D7F59B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80CE5-F2F5-4D67-ACA4-80077F55BDAA}" type="datetimeFigureOut">
              <a:rPr lang="zh-TW" altLang="en-US" smtClean="0"/>
              <a:t>2024/2/22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18E46BF-A1D9-DBDD-25BB-CB8AFF3F9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B922773-D806-8F30-8287-E9D1938A0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DBE59-8AC0-48CD-98DC-64759B0D32A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67980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385FB0E-6F45-894A-C39A-AAF37BCE9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8939136B-40F7-1582-0D3D-024BB33975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15E5D378-EEB5-5E90-A3B8-EBA7554280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6254C63C-0461-B920-0272-E0C196CFD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80CE5-F2F5-4D67-ACA4-80077F55BDAA}" type="datetimeFigureOut">
              <a:rPr lang="zh-TW" altLang="en-US" smtClean="0"/>
              <a:t>2024/2/22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9CAF897E-712F-CA40-E6FD-924C2A185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6D94978C-B996-9882-9E6C-7E8B75A5E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DBE59-8AC0-48CD-98DC-64759B0D32A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83703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440D8296-A41F-264C-BC90-FB4CED78B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83D5ABD3-DFB2-4603-D859-44E299295D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DD3925C-1975-5E0F-964F-13F7461EB2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80CE5-F2F5-4D67-ACA4-80077F55BDAA}" type="datetimeFigureOut">
              <a:rPr lang="zh-TW" altLang="en-US" smtClean="0"/>
              <a:t>2024/2/22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F3F16346-E152-12E1-60E9-6252D09163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08EC245B-C357-25A3-D66C-A964CCA97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DBE59-8AC0-48CD-98DC-64759B0D32A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11075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>
            <a:extLst>
              <a:ext uri="{FF2B5EF4-FFF2-40B4-BE49-F238E27FC236}">
                <a16:creationId xmlns:a16="http://schemas.microsoft.com/office/drawing/2014/main" id="{113B6496-1AE8-50BE-E4A8-B6B2F63EEF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" t="25"/>
          <a:stretch/>
        </p:blipFill>
        <p:spPr>
          <a:xfrm>
            <a:off x="20" y="-7619"/>
            <a:ext cx="12191979" cy="688736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4D60F200-5EB0-B223-2439-C96C67F0FE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-7620"/>
            <a:ext cx="5566593" cy="6887364"/>
          </a:xfrm>
          <a:prstGeom prst="rect">
            <a:avLst/>
          </a:prstGeom>
          <a:gradFill flip="none" rotWithShape="1">
            <a:gsLst>
              <a:gs pos="21000">
                <a:srgbClr val="000000">
                  <a:alpha val="62000"/>
                </a:srgbClr>
              </a:gs>
              <a:gs pos="100000">
                <a:srgbClr val="000000">
                  <a:alpha val="0"/>
                </a:srgbClr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4067CD3-146F-6228-E362-39AA720C2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863442" y="855815"/>
            <a:ext cx="6887365" cy="5160474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  <a:alpha val="91000"/>
                </a:schemeClr>
              </a:gs>
              <a:gs pos="83000">
                <a:schemeClr val="accent5">
                  <a:alpha val="0"/>
                </a:schemeClr>
              </a:gs>
            </a:gsLst>
            <a:lin ang="5100000" scaled="0"/>
            <a:tileRect/>
          </a:gradFill>
          <a:ln algn="ctr" cap="flat" cmpd="sng" w="12700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71C7E5C-A0F8-E9FA-56DB-31A257FD4E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" y="-7648"/>
            <a:ext cx="2079513" cy="6865647"/>
          </a:xfrm>
          <a:prstGeom prst="rect">
            <a:avLst/>
          </a:prstGeom>
          <a:gradFill flip="none" rotWithShape="1">
            <a:gsLst>
              <a:gs pos="5000">
                <a:schemeClr val="accent5"/>
              </a:gs>
              <a:gs pos="49000">
                <a:schemeClr val="accent5">
                  <a:alpha val="0"/>
                </a:schemeClr>
              </a:gs>
            </a:gsLst>
            <a:lin ang="21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3F70A3C-4474-2A39-470C-FD55A88375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7706777" y="3068761"/>
            <a:ext cx="4504659" cy="3789239"/>
          </a:xfrm>
          <a:prstGeom prst="rect">
            <a:avLst/>
          </a:prstGeom>
          <a:gradFill flip="none" rotWithShape="1">
            <a:gsLst>
              <a:gs pos="0">
                <a:schemeClr val="accent5"/>
              </a:gs>
              <a:gs pos="60000">
                <a:schemeClr val="accent5">
                  <a:alpha val="0"/>
                </a:schemeClr>
              </a:gs>
            </a:gsLst>
            <a:path path="circle">
              <a:fillToRect b="100000" r="100000"/>
            </a:path>
            <a:tileRect l="-100000" t="-100000"/>
          </a:gradFill>
          <a:ln algn="ctr" cap="flat" cmpd="sng" w="12700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AC3F7D4-9613-0E1F-901C-98FE831DEB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8774557" y="-6485"/>
            <a:ext cx="3427160" cy="6879745"/>
          </a:xfrm>
          <a:prstGeom prst="rect">
            <a:avLst/>
          </a:prstGeom>
          <a:gradFill flip="none" rotWithShape="1">
            <a:gsLst>
              <a:gs pos="5000">
                <a:schemeClr val="accent2"/>
              </a:gs>
              <a:gs pos="49000">
                <a:schemeClr val="accent5">
                  <a:lumMod val="60000"/>
                  <a:lumOff val="40000"/>
                  <a:alpha val="0"/>
                </a:schemeClr>
              </a:gs>
            </a:gsLst>
            <a:lin ang="12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FD5167C-AF48-26F0-7A9F-3F76433748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264705" y="-1061856"/>
            <a:ext cx="3682024" cy="12211438"/>
          </a:xfrm>
          <a:prstGeom prst="rect">
            <a:avLst/>
          </a:prstGeom>
          <a:gradFill>
            <a:gsLst>
              <a:gs pos="0">
                <a:schemeClr val="accent5"/>
              </a:gs>
              <a:gs pos="65000">
                <a:schemeClr val="accent2"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7B30A01-FCA8-86A5-A840-C32A3BE2ED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6" y="-7639"/>
            <a:ext cx="4879823" cy="6887373"/>
          </a:xfrm>
          <a:prstGeom prst="rect">
            <a:avLst/>
          </a:prstGeom>
          <a:gradFill>
            <a:gsLst>
              <a:gs pos="0">
                <a:schemeClr val="accent2">
                  <a:alpha val="70000"/>
                </a:schemeClr>
              </a:gs>
              <a:gs pos="44000">
                <a:schemeClr val="accent5">
                  <a:lumMod val="60000"/>
                  <a:lumOff val="40000"/>
                  <a:alpha val="0"/>
                </a:schemeClr>
              </a:gs>
            </a:gsLst>
            <a:lin ang="9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en-US"/>
          </a:p>
        </p:txBody>
      </p:sp>
      <p:sp>
        <p:nvSpPr>
          <p:cNvPr id="2" name="標題 1">
            <a:extLst>
              <a:ext uri="{FF2B5EF4-FFF2-40B4-BE49-F238E27FC236}">
                <a16:creationId xmlns:a16="http://schemas.microsoft.com/office/drawing/2014/main" id="{44B3E28C-5990-1A49-A6E2-3F0BF3CB71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9584" y="2155188"/>
            <a:ext cx="4160233" cy="2839273"/>
          </a:xfrm>
        </p:spPr>
        <p:txBody>
          <a:bodyPr>
            <a:normAutofit/>
          </a:bodyPr>
          <a:lstStyle/>
          <a:p>
            <a:pPr algn="l"/>
            <a:r>
              <a:rPr altLang="en-US" dirty="0" lang="zh-TW" sz="4800">
                <a:solidFill>
                  <a:srgbClr val="FFFFFF"/>
                </a:solidFill>
              </a:rPr>
              <a:t>耶穌降生</a:t>
            </a:r>
            <a:endParaRPr altLang="en-US" dirty="0" lang="zh-TW" sz="4800" u="sng">
              <a:solidFill>
                <a:srgbClr val="FFFFFF"/>
              </a:solidFill>
            </a:endParaRP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23C39289-6163-3C33-6D03-48162D0D920F}"/>
              </a:ext>
            </a:extLst>
          </p:cNvPr>
          <p:cNvSpPr>
            <a:spLocks noGrp="1"/>
          </p:cNvSpPr>
          <p:nvPr>
            <p:ph idx="1" type="subTitle"/>
          </p:nvPr>
        </p:nvSpPr>
        <p:spPr>
          <a:xfrm>
            <a:off x="719584" y="5166367"/>
            <a:ext cx="4160233" cy="850998"/>
          </a:xfrm>
        </p:spPr>
        <p:txBody>
          <a:bodyPr>
            <a:normAutofit/>
          </a:bodyPr>
          <a:lstStyle/>
          <a:p>
            <a:pPr algn="l"/>
            <a:r>
              <a:rPr altLang="en-US" dirty="0" lang="zh-TW" sz="2000">
                <a:solidFill>
                  <a:srgbClr val="FFFFFF"/>
                </a:solidFill>
              </a:rPr>
              <a:t>幼兒班第二學年</a:t>
            </a:r>
            <a:endParaRPr altLang="zh-TW" dirty="0" lang="en-US" sz="2000">
              <a:solidFill>
                <a:srgbClr val="FFFFFF"/>
              </a:solidFill>
            </a:endParaRPr>
          </a:p>
          <a:p>
            <a:pPr algn="l"/>
            <a:r>
              <a:rPr altLang="en-US" dirty="0" lang="zh-TW" sz="2000">
                <a:solidFill>
                  <a:srgbClr val="FFFFFF"/>
                </a:solidFill>
              </a:rPr>
              <a:t>第三季第</a:t>
            </a:r>
            <a:r>
              <a:rPr altLang="zh-TW" dirty="0" lang="en-US" sz="2000">
                <a:solidFill>
                  <a:srgbClr val="FFFFFF"/>
                </a:solidFill>
              </a:rPr>
              <a:t>1</a:t>
            </a:r>
            <a:r>
              <a:rPr altLang="en-US" dirty="0" lang="zh-TW" sz="2000">
                <a:solidFill>
                  <a:srgbClr val="FFFFFF"/>
                </a:solidFill>
              </a:rPr>
              <a:t>課</a:t>
            </a:r>
          </a:p>
        </p:txBody>
      </p:sp>
    </p:spTree>
    <p:extLst>
      <p:ext uri="{BB962C8B-B14F-4D97-AF65-F5344CB8AC3E}">
        <p14:creationId xmlns:p14="http://schemas.microsoft.com/office/powerpoint/2010/main" val="3732428696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>
                                        <p:cTn dur="500" id="7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8">
                            <p:stCondLst>
                              <p:cond delay="500"/>
                            </p:stCondLst>
                            <p:childTnLst>
                              <p:par>
                                <p:cTn fill="hold" grpId="0" id="9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11"/>
                                        <p:tgtEl>
                                          <p:spTgt spid="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2">
                            <p:stCondLst>
                              <p:cond delay="1000"/>
                            </p:stCondLst>
                            <p:childTnLst>
                              <p:par>
                                <p:cTn fill="hold" grpId="0" id="13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 id="15"/>
                                        <p:tgtEl>
                                          <p:spTgt spid="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2"/>
      <p:bldP build="p" grpId="0" spid="3" uiExpan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4">
            <a:extLst>
              <a:ext uri="{FF2B5EF4-FFF2-40B4-BE49-F238E27FC236}">
                <a16:creationId xmlns:a16="http://schemas.microsoft.com/office/drawing/2014/main" id="{9ABA5198-A19A-0F65-ABAD-CC3CACCC6419}"/>
              </a:ext>
            </a:extLst>
          </p:cNvPr>
          <p:cNvSpPr/>
          <p:nvPr/>
        </p:nvSpPr>
        <p:spPr>
          <a:xfrm>
            <a:off x="483920" y="488452"/>
            <a:ext cx="11224161" cy="6227605"/>
          </a:xfrm>
          <a:custGeom>
            <a:avLst/>
            <a:gdLst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437782 w 11224161"/>
              <a:gd name="connsiteY14" fmla="*/ 1652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171082 w 11224161"/>
              <a:gd name="connsiteY14" fmla="*/ 393861 h 6221115"/>
              <a:gd name="connsiteX0" fmla="*/ 171082 w 11224161"/>
              <a:gd name="connsiteY0" fmla="*/ 398171 h 6225425"/>
              <a:gd name="connsiteX1" fmla="*/ 107582 w 11224161"/>
              <a:gd name="connsiteY1" fmla="*/ 1922171 h 6225425"/>
              <a:gd name="connsiteX2" fmla="*/ 120282 w 11224161"/>
              <a:gd name="connsiteY2" fmla="*/ 4271671 h 6225425"/>
              <a:gd name="connsiteX3" fmla="*/ 82182 w 11224161"/>
              <a:gd name="connsiteY3" fmla="*/ 5668671 h 6225425"/>
              <a:gd name="connsiteX4" fmla="*/ 1339482 w 11224161"/>
              <a:gd name="connsiteY4" fmla="*/ 5973471 h 6225425"/>
              <a:gd name="connsiteX5" fmla="*/ 5657482 w 11224161"/>
              <a:gd name="connsiteY5" fmla="*/ 5846471 h 6225425"/>
              <a:gd name="connsiteX6" fmla="*/ 9873882 w 11224161"/>
              <a:gd name="connsiteY6" fmla="*/ 6202071 h 6225425"/>
              <a:gd name="connsiteX7" fmla="*/ 11067682 w 11224161"/>
              <a:gd name="connsiteY7" fmla="*/ 5071771 h 6225425"/>
              <a:gd name="connsiteX8" fmla="*/ 11029582 w 11224161"/>
              <a:gd name="connsiteY8" fmla="*/ 2226971 h 6225425"/>
              <a:gd name="connsiteX9" fmla="*/ 11105782 w 11224161"/>
              <a:gd name="connsiteY9" fmla="*/ 575971 h 6225425"/>
              <a:gd name="connsiteX10" fmla="*/ 9213482 w 11224161"/>
              <a:gd name="connsiteY10" fmla="*/ 4471 h 6225425"/>
              <a:gd name="connsiteX11" fmla="*/ 6876682 w 11224161"/>
              <a:gd name="connsiteY11" fmla="*/ 296571 h 6225425"/>
              <a:gd name="connsiteX12" fmla="*/ 4387482 w 11224161"/>
              <a:gd name="connsiteY12" fmla="*/ 42571 h 6225425"/>
              <a:gd name="connsiteX13" fmla="*/ 1682382 w 11224161"/>
              <a:gd name="connsiteY13" fmla="*/ 283871 h 6225425"/>
              <a:gd name="connsiteX14" fmla="*/ 171082 w 11224161"/>
              <a:gd name="connsiteY14" fmla="*/ 398171 h 6225425"/>
              <a:gd name="connsiteX0" fmla="*/ 171082 w 11224161"/>
              <a:gd name="connsiteY0" fmla="*/ 398587 h 6225841"/>
              <a:gd name="connsiteX1" fmla="*/ 107582 w 11224161"/>
              <a:gd name="connsiteY1" fmla="*/ 1922587 h 6225841"/>
              <a:gd name="connsiteX2" fmla="*/ 120282 w 11224161"/>
              <a:gd name="connsiteY2" fmla="*/ 4272087 h 6225841"/>
              <a:gd name="connsiteX3" fmla="*/ 82182 w 11224161"/>
              <a:gd name="connsiteY3" fmla="*/ 5669087 h 6225841"/>
              <a:gd name="connsiteX4" fmla="*/ 1339482 w 11224161"/>
              <a:gd name="connsiteY4" fmla="*/ 5973887 h 6225841"/>
              <a:gd name="connsiteX5" fmla="*/ 5657482 w 11224161"/>
              <a:gd name="connsiteY5" fmla="*/ 5846887 h 6225841"/>
              <a:gd name="connsiteX6" fmla="*/ 9873882 w 11224161"/>
              <a:gd name="connsiteY6" fmla="*/ 6202487 h 6225841"/>
              <a:gd name="connsiteX7" fmla="*/ 11067682 w 11224161"/>
              <a:gd name="connsiteY7" fmla="*/ 5072187 h 6225841"/>
              <a:gd name="connsiteX8" fmla="*/ 11029582 w 11224161"/>
              <a:gd name="connsiteY8" fmla="*/ 2227387 h 6225841"/>
              <a:gd name="connsiteX9" fmla="*/ 11105782 w 11224161"/>
              <a:gd name="connsiteY9" fmla="*/ 576387 h 6225841"/>
              <a:gd name="connsiteX10" fmla="*/ 9213482 w 11224161"/>
              <a:gd name="connsiteY10" fmla="*/ 4887 h 6225841"/>
              <a:gd name="connsiteX11" fmla="*/ 6876682 w 11224161"/>
              <a:gd name="connsiteY11" fmla="*/ 296987 h 6225841"/>
              <a:gd name="connsiteX12" fmla="*/ 4412882 w 11224161"/>
              <a:gd name="connsiteY12" fmla="*/ 233487 h 6225841"/>
              <a:gd name="connsiteX13" fmla="*/ 1682382 w 11224161"/>
              <a:gd name="connsiteY13" fmla="*/ 284287 h 6225841"/>
              <a:gd name="connsiteX14" fmla="*/ 171082 w 11224161"/>
              <a:gd name="connsiteY14" fmla="*/ 398587 h 6225841"/>
              <a:gd name="connsiteX0" fmla="*/ 171082 w 11224161"/>
              <a:gd name="connsiteY0" fmla="*/ 400572 h 6227826"/>
              <a:gd name="connsiteX1" fmla="*/ 107582 w 11224161"/>
              <a:gd name="connsiteY1" fmla="*/ 1924572 h 6227826"/>
              <a:gd name="connsiteX2" fmla="*/ 120282 w 11224161"/>
              <a:gd name="connsiteY2" fmla="*/ 4274072 h 6227826"/>
              <a:gd name="connsiteX3" fmla="*/ 82182 w 11224161"/>
              <a:gd name="connsiteY3" fmla="*/ 5671072 h 6227826"/>
              <a:gd name="connsiteX4" fmla="*/ 1339482 w 11224161"/>
              <a:gd name="connsiteY4" fmla="*/ 5975872 h 6227826"/>
              <a:gd name="connsiteX5" fmla="*/ 5657482 w 11224161"/>
              <a:gd name="connsiteY5" fmla="*/ 5848872 h 6227826"/>
              <a:gd name="connsiteX6" fmla="*/ 9873882 w 11224161"/>
              <a:gd name="connsiteY6" fmla="*/ 6204472 h 6227826"/>
              <a:gd name="connsiteX7" fmla="*/ 11067682 w 11224161"/>
              <a:gd name="connsiteY7" fmla="*/ 5074172 h 6227826"/>
              <a:gd name="connsiteX8" fmla="*/ 11029582 w 11224161"/>
              <a:gd name="connsiteY8" fmla="*/ 2229372 h 6227826"/>
              <a:gd name="connsiteX9" fmla="*/ 11105782 w 11224161"/>
              <a:gd name="connsiteY9" fmla="*/ 578372 h 6227826"/>
              <a:gd name="connsiteX10" fmla="*/ 9213482 w 11224161"/>
              <a:gd name="connsiteY10" fmla="*/ 6872 h 6227826"/>
              <a:gd name="connsiteX11" fmla="*/ 6775082 w 11224161"/>
              <a:gd name="connsiteY11" fmla="*/ 260872 h 6227826"/>
              <a:gd name="connsiteX12" fmla="*/ 4412882 w 11224161"/>
              <a:gd name="connsiteY12" fmla="*/ 235472 h 6227826"/>
              <a:gd name="connsiteX13" fmla="*/ 1682382 w 11224161"/>
              <a:gd name="connsiteY13" fmla="*/ 286272 h 6227826"/>
              <a:gd name="connsiteX14" fmla="*/ 171082 w 11224161"/>
              <a:gd name="connsiteY14" fmla="*/ 400572 h 6227826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82382 w 11224161"/>
              <a:gd name="connsiteY13" fmla="*/ 2860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707782 w 11224161"/>
              <a:gd name="connsiteY13" fmla="*/ 3495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224161" h="6227605">
                <a:moveTo>
                  <a:pt x="171082" y="400351"/>
                </a:moveTo>
                <a:cubicBezTo>
                  <a:pt x="-93501" y="690334"/>
                  <a:pt x="116049" y="1278768"/>
                  <a:pt x="107582" y="1924351"/>
                </a:cubicBezTo>
                <a:cubicBezTo>
                  <a:pt x="99115" y="2569934"/>
                  <a:pt x="124515" y="3649434"/>
                  <a:pt x="120282" y="4273851"/>
                </a:cubicBezTo>
                <a:cubicBezTo>
                  <a:pt x="116049" y="4898268"/>
                  <a:pt x="-121018" y="5387218"/>
                  <a:pt x="82182" y="5670851"/>
                </a:cubicBezTo>
                <a:cubicBezTo>
                  <a:pt x="285382" y="5954484"/>
                  <a:pt x="410265" y="5946018"/>
                  <a:pt x="1339482" y="5975651"/>
                </a:cubicBezTo>
                <a:cubicBezTo>
                  <a:pt x="2268699" y="6005284"/>
                  <a:pt x="4235082" y="5810551"/>
                  <a:pt x="5657482" y="5848651"/>
                </a:cubicBezTo>
                <a:cubicBezTo>
                  <a:pt x="7079882" y="5886751"/>
                  <a:pt x="8972182" y="6333368"/>
                  <a:pt x="9873882" y="6204251"/>
                </a:cubicBezTo>
                <a:cubicBezTo>
                  <a:pt x="10775582" y="6075134"/>
                  <a:pt x="10875065" y="5736467"/>
                  <a:pt x="11067682" y="5073951"/>
                </a:cubicBezTo>
                <a:cubicBezTo>
                  <a:pt x="11260299" y="4411435"/>
                  <a:pt x="11023232" y="2978451"/>
                  <a:pt x="11029582" y="2229151"/>
                </a:cubicBezTo>
                <a:cubicBezTo>
                  <a:pt x="11035932" y="1479851"/>
                  <a:pt x="11408465" y="948568"/>
                  <a:pt x="11105782" y="578151"/>
                </a:cubicBezTo>
                <a:cubicBezTo>
                  <a:pt x="10803099" y="207734"/>
                  <a:pt x="9935265" y="59568"/>
                  <a:pt x="9213482" y="6651"/>
                </a:cubicBezTo>
                <a:cubicBezTo>
                  <a:pt x="8491699" y="-46266"/>
                  <a:pt x="7604815" y="233134"/>
                  <a:pt x="6775082" y="260651"/>
                </a:cubicBezTo>
                <a:cubicBezTo>
                  <a:pt x="5945349" y="288168"/>
                  <a:pt x="5107149" y="95551"/>
                  <a:pt x="4235082" y="171751"/>
                </a:cubicBezTo>
                <a:cubicBezTo>
                  <a:pt x="3363015" y="247951"/>
                  <a:pt x="2605249" y="332618"/>
                  <a:pt x="1695082" y="184451"/>
                </a:cubicBezTo>
                <a:cubicBezTo>
                  <a:pt x="789149" y="65918"/>
                  <a:pt x="435665" y="110368"/>
                  <a:pt x="171082" y="400351"/>
                </a:cubicBezTo>
                <a:close/>
              </a:path>
            </a:pathLst>
          </a:custGeom>
          <a:solidFill>
            <a:srgbClr val="F8F2D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5" name="標題 3">
            <a:extLst>
              <a:ext uri="{FF2B5EF4-FFF2-40B4-BE49-F238E27FC236}">
                <a16:creationId xmlns:a16="http://schemas.microsoft.com/office/drawing/2014/main" id="{F75D15E9-E638-5F30-5F0C-8517337F74C1}"/>
              </a:ext>
            </a:extLst>
          </p:cNvPr>
          <p:cNvSpPr txBox="1">
            <a:spLocks/>
          </p:cNvSpPr>
          <p:nvPr/>
        </p:nvSpPr>
        <p:spPr>
          <a:xfrm>
            <a:off x="1335681" y="886695"/>
            <a:ext cx="952063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TW" altLang="en-US" b="1" u="sng" dirty="0">
                <a:solidFill>
                  <a:schemeClr val="accent2"/>
                </a:solidFill>
              </a:rPr>
              <a:t>馬利亞</a:t>
            </a:r>
            <a:r>
              <a:rPr lang="zh-TW" altLang="en-US" b="1" dirty="0">
                <a:solidFill>
                  <a:schemeClr val="accent2"/>
                </a:solidFill>
              </a:rPr>
              <a:t>從聖靈懷孕生耶穌</a:t>
            </a:r>
            <a:endParaRPr lang="zh-TW" altLang="en-US" dirty="0">
              <a:solidFill>
                <a:schemeClr val="accent2"/>
              </a:solidFill>
            </a:endParaRPr>
          </a:p>
        </p:txBody>
      </p:sp>
      <p:sp>
        <p:nvSpPr>
          <p:cNvPr id="6" name="內容版面配置區 4">
            <a:extLst>
              <a:ext uri="{FF2B5EF4-FFF2-40B4-BE49-F238E27FC236}">
                <a16:creationId xmlns:a16="http://schemas.microsoft.com/office/drawing/2014/main" id="{3F93E419-640D-8FB5-13CD-8F3DE359F161}"/>
              </a:ext>
            </a:extLst>
          </p:cNvPr>
          <p:cNvSpPr txBox="1">
            <a:spLocks/>
          </p:cNvSpPr>
          <p:nvPr/>
        </p:nvSpPr>
        <p:spPr>
          <a:xfrm>
            <a:off x="1229258" y="2212258"/>
            <a:ext cx="10032342" cy="42550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zh-TW" altLang="en-US" sz="3000" u="sng" dirty="0">
                <a:solidFill>
                  <a:schemeClr val="accent6"/>
                </a:solidFill>
              </a:rPr>
              <a:t>馬利亞</a:t>
            </a:r>
            <a:r>
              <a:rPr lang="zh-TW" altLang="en-US" sz="3000" dirty="0">
                <a:solidFill>
                  <a:schemeClr val="accent6"/>
                </a:solidFill>
              </a:rPr>
              <a:t>準備要生寶寶󠇡的時候，當時政府規定大家要回自己的家鄉報戶口，所以他們就回到</a:t>
            </a:r>
            <a:r>
              <a:rPr lang="zh-TW" altLang="en-US" sz="3000" u="sng" dirty="0">
                <a:solidFill>
                  <a:schemeClr val="accent6"/>
                </a:solidFill>
              </a:rPr>
              <a:t>約瑟</a:t>
            </a:r>
            <a:r>
              <a:rPr lang="zh-TW" altLang="en-US" sz="3000" dirty="0">
                <a:solidFill>
                  <a:schemeClr val="accent6"/>
                </a:solidFill>
              </a:rPr>
              <a:t>的故鄉</a:t>
            </a:r>
            <a:r>
              <a:rPr lang="zh-TW" altLang="en-US" sz="3000" u="sng" dirty="0">
                <a:solidFill>
                  <a:schemeClr val="accent6"/>
                </a:solidFill>
              </a:rPr>
              <a:t>伯利恆</a:t>
            </a:r>
            <a:r>
              <a:rPr lang="zh-TW" altLang="en-US" sz="3000" dirty="0">
                <a:solidFill>
                  <a:schemeClr val="accent6"/>
                </a:solidFill>
              </a:rPr>
              <a:t>。但是要回家鄉報戶口的人太多了，旅館都住滿了，</a:t>
            </a:r>
            <a:r>
              <a:rPr lang="zh-TW" altLang="en-US" sz="3000" u="sng" dirty="0">
                <a:solidFill>
                  <a:schemeClr val="accent6"/>
                </a:solidFill>
              </a:rPr>
              <a:t>約瑟</a:t>
            </a:r>
            <a:r>
              <a:rPr lang="zh-TW" altLang="en-US" sz="3000" dirty="0">
                <a:solidFill>
                  <a:schemeClr val="accent6"/>
                </a:solidFill>
              </a:rPr>
              <a:t>和󠇡</a:t>
            </a:r>
            <a:r>
              <a:rPr lang="zh-TW" altLang="en-US" sz="3000" u="sng" dirty="0">
                <a:solidFill>
                  <a:schemeClr val="accent6"/>
                </a:solidFill>
              </a:rPr>
              <a:t>馬利亞</a:t>
            </a:r>
            <a:r>
              <a:rPr lang="zh-TW" altLang="en-US" sz="3000" dirty="0">
                <a:solidFill>
                  <a:schemeClr val="accent6"/>
                </a:solidFill>
              </a:rPr>
              <a:t>沒有地方住，最後只能住在旅館的馬房裡，就是給馬住的地方。</a:t>
            </a:r>
          </a:p>
        </p:txBody>
      </p:sp>
      <p:pic>
        <p:nvPicPr>
          <p:cNvPr id="7" name="图片 14">
            <a:extLst>
              <a:ext uri="{FF2B5EF4-FFF2-40B4-BE49-F238E27FC236}">
                <a16:creationId xmlns:a16="http://schemas.microsoft.com/office/drawing/2014/main" id="{AD4522DC-B27E-A110-ABB7-7CDAEA83675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79827" y="2019441"/>
            <a:ext cx="10032342" cy="112391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383F7E02-EE5F-634C-DDA9-59AEF0AF21C5}"/>
              </a:ext>
            </a:extLst>
          </p:cNvPr>
          <p:cNvSpPr/>
          <p:nvPr/>
        </p:nvSpPr>
        <p:spPr>
          <a:xfrm>
            <a:off x="8565686" y="69159"/>
            <a:ext cx="36263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幼兒班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第二學年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第三季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第一課</a:t>
            </a:r>
            <a:endParaRPr lang="zh-CN" altLang="en-US" sz="1600" b="1" spc="300" dirty="0">
              <a:solidFill>
                <a:schemeClr val="bg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82426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788951"/>
            <a:ext cx="12222841" cy="864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027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2.96296E-6 L 0.0013 0.24838 " pathEditMode="relative" rAng="0" ptsTypes="AA">
                                      <p:cBhvr>
                                        <p:cTn id="6" dur="4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124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4">
            <a:extLst>
              <a:ext uri="{FF2B5EF4-FFF2-40B4-BE49-F238E27FC236}">
                <a16:creationId xmlns:a16="http://schemas.microsoft.com/office/drawing/2014/main" id="{9ABA5198-A19A-0F65-ABAD-CC3CACCC6419}"/>
              </a:ext>
            </a:extLst>
          </p:cNvPr>
          <p:cNvSpPr/>
          <p:nvPr/>
        </p:nvSpPr>
        <p:spPr>
          <a:xfrm>
            <a:off x="483920" y="488452"/>
            <a:ext cx="11224161" cy="6227605"/>
          </a:xfrm>
          <a:custGeom>
            <a:avLst/>
            <a:gdLst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437782 w 11224161"/>
              <a:gd name="connsiteY14" fmla="*/ 1652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171082 w 11224161"/>
              <a:gd name="connsiteY14" fmla="*/ 393861 h 6221115"/>
              <a:gd name="connsiteX0" fmla="*/ 171082 w 11224161"/>
              <a:gd name="connsiteY0" fmla="*/ 398171 h 6225425"/>
              <a:gd name="connsiteX1" fmla="*/ 107582 w 11224161"/>
              <a:gd name="connsiteY1" fmla="*/ 1922171 h 6225425"/>
              <a:gd name="connsiteX2" fmla="*/ 120282 w 11224161"/>
              <a:gd name="connsiteY2" fmla="*/ 4271671 h 6225425"/>
              <a:gd name="connsiteX3" fmla="*/ 82182 w 11224161"/>
              <a:gd name="connsiteY3" fmla="*/ 5668671 h 6225425"/>
              <a:gd name="connsiteX4" fmla="*/ 1339482 w 11224161"/>
              <a:gd name="connsiteY4" fmla="*/ 5973471 h 6225425"/>
              <a:gd name="connsiteX5" fmla="*/ 5657482 w 11224161"/>
              <a:gd name="connsiteY5" fmla="*/ 5846471 h 6225425"/>
              <a:gd name="connsiteX6" fmla="*/ 9873882 w 11224161"/>
              <a:gd name="connsiteY6" fmla="*/ 6202071 h 6225425"/>
              <a:gd name="connsiteX7" fmla="*/ 11067682 w 11224161"/>
              <a:gd name="connsiteY7" fmla="*/ 5071771 h 6225425"/>
              <a:gd name="connsiteX8" fmla="*/ 11029582 w 11224161"/>
              <a:gd name="connsiteY8" fmla="*/ 2226971 h 6225425"/>
              <a:gd name="connsiteX9" fmla="*/ 11105782 w 11224161"/>
              <a:gd name="connsiteY9" fmla="*/ 575971 h 6225425"/>
              <a:gd name="connsiteX10" fmla="*/ 9213482 w 11224161"/>
              <a:gd name="connsiteY10" fmla="*/ 4471 h 6225425"/>
              <a:gd name="connsiteX11" fmla="*/ 6876682 w 11224161"/>
              <a:gd name="connsiteY11" fmla="*/ 296571 h 6225425"/>
              <a:gd name="connsiteX12" fmla="*/ 4387482 w 11224161"/>
              <a:gd name="connsiteY12" fmla="*/ 42571 h 6225425"/>
              <a:gd name="connsiteX13" fmla="*/ 1682382 w 11224161"/>
              <a:gd name="connsiteY13" fmla="*/ 283871 h 6225425"/>
              <a:gd name="connsiteX14" fmla="*/ 171082 w 11224161"/>
              <a:gd name="connsiteY14" fmla="*/ 398171 h 6225425"/>
              <a:gd name="connsiteX0" fmla="*/ 171082 w 11224161"/>
              <a:gd name="connsiteY0" fmla="*/ 398587 h 6225841"/>
              <a:gd name="connsiteX1" fmla="*/ 107582 w 11224161"/>
              <a:gd name="connsiteY1" fmla="*/ 1922587 h 6225841"/>
              <a:gd name="connsiteX2" fmla="*/ 120282 w 11224161"/>
              <a:gd name="connsiteY2" fmla="*/ 4272087 h 6225841"/>
              <a:gd name="connsiteX3" fmla="*/ 82182 w 11224161"/>
              <a:gd name="connsiteY3" fmla="*/ 5669087 h 6225841"/>
              <a:gd name="connsiteX4" fmla="*/ 1339482 w 11224161"/>
              <a:gd name="connsiteY4" fmla="*/ 5973887 h 6225841"/>
              <a:gd name="connsiteX5" fmla="*/ 5657482 w 11224161"/>
              <a:gd name="connsiteY5" fmla="*/ 5846887 h 6225841"/>
              <a:gd name="connsiteX6" fmla="*/ 9873882 w 11224161"/>
              <a:gd name="connsiteY6" fmla="*/ 6202487 h 6225841"/>
              <a:gd name="connsiteX7" fmla="*/ 11067682 w 11224161"/>
              <a:gd name="connsiteY7" fmla="*/ 5072187 h 6225841"/>
              <a:gd name="connsiteX8" fmla="*/ 11029582 w 11224161"/>
              <a:gd name="connsiteY8" fmla="*/ 2227387 h 6225841"/>
              <a:gd name="connsiteX9" fmla="*/ 11105782 w 11224161"/>
              <a:gd name="connsiteY9" fmla="*/ 576387 h 6225841"/>
              <a:gd name="connsiteX10" fmla="*/ 9213482 w 11224161"/>
              <a:gd name="connsiteY10" fmla="*/ 4887 h 6225841"/>
              <a:gd name="connsiteX11" fmla="*/ 6876682 w 11224161"/>
              <a:gd name="connsiteY11" fmla="*/ 296987 h 6225841"/>
              <a:gd name="connsiteX12" fmla="*/ 4412882 w 11224161"/>
              <a:gd name="connsiteY12" fmla="*/ 233487 h 6225841"/>
              <a:gd name="connsiteX13" fmla="*/ 1682382 w 11224161"/>
              <a:gd name="connsiteY13" fmla="*/ 284287 h 6225841"/>
              <a:gd name="connsiteX14" fmla="*/ 171082 w 11224161"/>
              <a:gd name="connsiteY14" fmla="*/ 398587 h 6225841"/>
              <a:gd name="connsiteX0" fmla="*/ 171082 w 11224161"/>
              <a:gd name="connsiteY0" fmla="*/ 400572 h 6227826"/>
              <a:gd name="connsiteX1" fmla="*/ 107582 w 11224161"/>
              <a:gd name="connsiteY1" fmla="*/ 1924572 h 6227826"/>
              <a:gd name="connsiteX2" fmla="*/ 120282 w 11224161"/>
              <a:gd name="connsiteY2" fmla="*/ 4274072 h 6227826"/>
              <a:gd name="connsiteX3" fmla="*/ 82182 w 11224161"/>
              <a:gd name="connsiteY3" fmla="*/ 5671072 h 6227826"/>
              <a:gd name="connsiteX4" fmla="*/ 1339482 w 11224161"/>
              <a:gd name="connsiteY4" fmla="*/ 5975872 h 6227826"/>
              <a:gd name="connsiteX5" fmla="*/ 5657482 w 11224161"/>
              <a:gd name="connsiteY5" fmla="*/ 5848872 h 6227826"/>
              <a:gd name="connsiteX6" fmla="*/ 9873882 w 11224161"/>
              <a:gd name="connsiteY6" fmla="*/ 6204472 h 6227826"/>
              <a:gd name="connsiteX7" fmla="*/ 11067682 w 11224161"/>
              <a:gd name="connsiteY7" fmla="*/ 5074172 h 6227826"/>
              <a:gd name="connsiteX8" fmla="*/ 11029582 w 11224161"/>
              <a:gd name="connsiteY8" fmla="*/ 2229372 h 6227826"/>
              <a:gd name="connsiteX9" fmla="*/ 11105782 w 11224161"/>
              <a:gd name="connsiteY9" fmla="*/ 578372 h 6227826"/>
              <a:gd name="connsiteX10" fmla="*/ 9213482 w 11224161"/>
              <a:gd name="connsiteY10" fmla="*/ 6872 h 6227826"/>
              <a:gd name="connsiteX11" fmla="*/ 6775082 w 11224161"/>
              <a:gd name="connsiteY11" fmla="*/ 260872 h 6227826"/>
              <a:gd name="connsiteX12" fmla="*/ 4412882 w 11224161"/>
              <a:gd name="connsiteY12" fmla="*/ 235472 h 6227826"/>
              <a:gd name="connsiteX13" fmla="*/ 1682382 w 11224161"/>
              <a:gd name="connsiteY13" fmla="*/ 286272 h 6227826"/>
              <a:gd name="connsiteX14" fmla="*/ 171082 w 11224161"/>
              <a:gd name="connsiteY14" fmla="*/ 400572 h 6227826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82382 w 11224161"/>
              <a:gd name="connsiteY13" fmla="*/ 2860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707782 w 11224161"/>
              <a:gd name="connsiteY13" fmla="*/ 3495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224161" h="6227605">
                <a:moveTo>
                  <a:pt x="171082" y="400351"/>
                </a:moveTo>
                <a:cubicBezTo>
                  <a:pt x="-93501" y="690334"/>
                  <a:pt x="116049" y="1278768"/>
                  <a:pt x="107582" y="1924351"/>
                </a:cubicBezTo>
                <a:cubicBezTo>
                  <a:pt x="99115" y="2569934"/>
                  <a:pt x="124515" y="3649434"/>
                  <a:pt x="120282" y="4273851"/>
                </a:cubicBezTo>
                <a:cubicBezTo>
                  <a:pt x="116049" y="4898268"/>
                  <a:pt x="-121018" y="5387218"/>
                  <a:pt x="82182" y="5670851"/>
                </a:cubicBezTo>
                <a:cubicBezTo>
                  <a:pt x="285382" y="5954484"/>
                  <a:pt x="410265" y="5946018"/>
                  <a:pt x="1339482" y="5975651"/>
                </a:cubicBezTo>
                <a:cubicBezTo>
                  <a:pt x="2268699" y="6005284"/>
                  <a:pt x="4235082" y="5810551"/>
                  <a:pt x="5657482" y="5848651"/>
                </a:cubicBezTo>
                <a:cubicBezTo>
                  <a:pt x="7079882" y="5886751"/>
                  <a:pt x="8972182" y="6333368"/>
                  <a:pt x="9873882" y="6204251"/>
                </a:cubicBezTo>
                <a:cubicBezTo>
                  <a:pt x="10775582" y="6075134"/>
                  <a:pt x="10875065" y="5736467"/>
                  <a:pt x="11067682" y="5073951"/>
                </a:cubicBezTo>
                <a:cubicBezTo>
                  <a:pt x="11260299" y="4411435"/>
                  <a:pt x="11023232" y="2978451"/>
                  <a:pt x="11029582" y="2229151"/>
                </a:cubicBezTo>
                <a:cubicBezTo>
                  <a:pt x="11035932" y="1479851"/>
                  <a:pt x="11408465" y="948568"/>
                  <a:pt x="11105782" y="578151"/>
                </a:cubicBezTo>
                <a:cubicBezTo>
                  <a:pt x="10803099" y="207734"/>
                  <a:pt x="9935265" y="59568"/>
                  <a:pt x="9213482" y="6651"/>
                </a:cubicBezTo>
                <a:cubicBezTo>
                  <a:pt x="8491699" y="-46266"/>
                  <a:pt x="7604815" y="233134"/>
                  <a:pt x="6775082" y="260651"/>
                </a:cubicBezTo>
                <a:cubicBezTo>
                  <a:pt x="5945349" y="288168"/>
                  <a:pt x="5107149" y="95551"/>
                  <a:pt x="4235082" y="171751"/>
                </a:cubicBezTo>
                <a:cubicBezTo>
                  <a:pt x="3363015" y="247951"/>
                  <a:pt x="2605249" y="332618"/>
                  <a:pt x="1695082" y="184451"/>
                </a:cubicBezTo>
                <a:cubicBezTo>
                  <a:pt x="789149" y="65918"/>
                  <a:pt x="435665" y="110368"/>
                  <a:pt x="171082" y="400351"/>
                </a:cubicBezTo>
                <a:close/>
              </a:path>
            </a:pathLst>
          </a:custGeom>
          <a:solidFill>
            <a:srgbClr val="F8F2D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5" name="標題 3">
            <a:extLst>
              <a:ext uri="{FF2B5EF4-FFF2-40B4-BE49-F238E27FC236}">
                <a16:creationId xmlns:a16="http://schemas.microsoft.com/office/drawing/2014/main" id="{F75D15E9-E638-5F30-5F0C-8517337F74C1}"/>
              </a:ext>
            </a:extLst>
          </p:cNvPr>
          <p:cNvSpPr txBox="1">
            <a:spLocks/>
          </p:cNvSpPr>
          <p:nvPr/>
        </p:nvSpPr>
        <p:spPr>
          <a:xfrm>
            <a:off x="1335681" y="886695"/>
            <a:ext cx="952063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TW" altLang="en-US" b="1" u="sng" dirty="0">
                <a:solidFill>
                  <a:schemeClr val="accent2"/>
                </a:solidFill>
              </a:rPr>
              <a:t>馬利亞</a:t>
            </a:r>
            <a:r>
              <a:rPr lang="zh-TW" altLang="en-US" b="1" dirty="0">
                <a:solidFill>
                  <a:schemeClr val="accent2"/>
                </a:solidFill>
              </a:rPr>
              <a:t>從聖靈懷孕生耶穌</a:t>
            </a:r>
            <a:endParaRPr lang="zh-TW" altLang="en-US" dirty="0">
              <a:solidFill>
                <a:schemeClr val="accent2"/>
              </a:solidFill>
            </a:endParaRPr>
          </a:p>
        </p:txBody>
      </p:sp>
      <p:sp>
        <p:nvSpPr>
          <p:cNvPr id="6" name="內容版面配置區 4">
            <a:extLst>
              <a:ext uri="{FF2B5EF4-FFF2-40B4-BE49-F238E27FC236}">
                <a16:creationId xmlns:a16="http://schemas.microsoft.com/office/drawing/2014/main" id="{3F93E419-640D-8FB5-13CD-8F3DE359F161}"/>
              </a:ext>
            </a:extLst>
          </p:cNvPr>
          <p:cNvSpPr txBox="1">
            <a:spLocks/>
          </p:cNvSpPr>
          <p:nvPr/>
        </p:nvSpPr>
        <p:spPr>
          <a:xfrm>
            <a:off x="1229258" y="2212258"/>
            <a:ext cx="10032342" cy="42550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TW" altLang="en-US" sz="3200" u="sng" dirty="0">
                <a:solidFill>
                  <a:schemeClr val="accent6"/>
                </a:solidFill>
              </a:rPr>
              <a:t>馬利亞</a:t>
            </a:r>
            <a:r>
              <a:rPr lang="zh-TW" altLang="en-US" sz="3200" dirty="0">
                <a:solidFill>
                  <a:schemeClr val="accent6"/>
                </a:solidFill>
              </a:rPr>
              <a:t>的寶寶󠇡出生了，沒有嬰兒床，只能放在馬槽（放飼料的地方）裡面。雖然這樣，</a:t>
            </a:r>
            <a:r>
              <a:rPr lang="zh-TW" altLang="en-US" sz="3200" u="sng" dirty="0">
                <a:solidFill>
                  <a:schemeClr val="accent6"/>
                </a:solidFill>
              </a:rPr>
              <a:t>約瑟</a:t>
            </a:r>
            <a:r>
              <a:rPr lang="zh-TW" altLang="en-US" sz="3200" dirty="0">
                <a:solidFill>
                  <a:schemeClr val="accent6"/>
                </a:solidFill>
              </a:rPr>
              <a:t>和󠇡</a:t>
            </a:r>
            <a:r>
              <a:rPr lang="zh-TW" altLang="en-US" sz="3200" u="sng" dirty="0">
                <a:solidFill>
                  <a:schemeClr val="accent6"/>
                </a:solidFill>
              </a:rPr>
              <a:t>馬利亞</a:t>
            </a:r>
            <a:r>
              <a:rPr lang="zh-TW" altLang="en-US" sz="3200" dirty="0">
                <a:solidFill>
                  <a:schemeClr val="accent6"/>
                </a:solidFill>
              </a:rPr>
              <a:t>還是很開心喔！你記得天使說寶寶󠇡要叫什麼名字嗎？對了，就是叫做耶穌。</a:t>
            </a:r>
          </a:p>
        </p:txBody>
      </p:sp>
      <p:pic>
        <p:nvPicPr>
          <p:cNvPr id="7" name="图片 14">
            <a:extLst>
              <a:ext uri="{FF2B5EF4-FFF2-40B4-BE49-F238E27FC236}">
                <a16:creationId xmlns:a16="http://schemas.microsoft.com/office/drawing/2014/main" id="{AD4522DC-B27E-A110-ABB7-7CDAEA83675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79827" y="2019441"/>
            <a:ext cx="10032342" cy="112391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383F7E02-EE5F-634C-DDA9-59AEF0AF21C5}"/>
              </a:ext>
            </a:extLst>
          </p:cNvPr>
          <p:cNvSpPr/>
          <p:nvPr/>
        </p:nvSpPr>
        <p:spPr>
          <a:xfrm>
            <a:off x="8565686" y="69159"/>
            <a:ext cx="36263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幼兒班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第二學年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第三季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第一課</a:t>
            </a:r>
            <a:endParaRPr lang="zh-CN" altLang="en-US" sz="1600" b="1" spc="300" dirty="0">
              <a:solidFill>
                <a:schemeClr val="bg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37155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4">
            <a:extLst>
              <a:ext uri="{FF2B5EF4-FFF2-40B4-BE49-F238E27FC236}">
                <a16:creationId xmlns:a16="http://schemas.microsoft.com/office/drawing/2014/main" id="{9ABA5198-A19A-0F65-ABAD-CC3CACCC6419}"/>
              </a:ext>
            </a:extLst>
          </p:cNvPr>
          <p:cNvSpPr/>
          <p:nvPr/>
        </p:nvSpPr>
        <p:spPr>
          <a:xfrm>
            <a:off x="483920" y="488452"/>
            <a:ext cx="11224161" cy="6227605"/>
          </a:xfrm>
          <a:custGeom>
            <a:avLst/>
            <a:gdLst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437782 w 11224161"/>
              <a:gd name="connsiteY14" fmla="*/ 1652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171082 w 11224161"/>
              <a:gd name="connsiteY14" fmla="*/ 393861 h 6221115"/>
              <a:gd name="connsiteX0" fmla="*/ 171082 w 11224161"/>
              <a:gd name="connsiteY0" fmla="*/ 398171 h 6225425"/>
              <a:gd name="connsiteX1" fmla="*/ 107582 w 11224161"/>
              <a:gd name="connsiteY1" fmla="*/ 1922171 h 6225425"/>
              <a:gd name="connsiteX2" fmla="*/ 120282 w 11224161"/>
              <a:gd name="connsiteY2" fmla="*/ 4271671 h 6225425"/>
              <a:gd name="connsiteX3" fmla="*/ 82182 w 11224161"/>
              <a:gd name="connsiteY3" fmla="*/ 5668671 h 6225425"/>
              <a:gd name="connsiteX4" fmla="*/ 1339482 w 11224161"/>
              <a:gd name="connsiteY4" fmla="*/ 5973471 h 6225425"/>
              <a:gd name="connsiteX5" fmla="*/ 5657482 w 11224161"/>
              <a:gd name="connsiteY5" fmla="*/ 5846471 h 6225425"/>
              <a:gd name="connsiteX6" fmla="*/ 9873882 w 11224161"/>
              <a:gd name="connsiteY6" fmla="*/ 6202071 h 6225425"/>
              <a:gd name="connsiteX7" fmla="*/ 11067682 w 11224161"/>
              <a:gd name="connsiteY7" fmla="*/ 5071771 h 6225425"/>
              <a:gd name="connsiteX8" fmla="*/ 11029582 w 11224161"/>
              <a:gd name="connsiteY8" fmla="*/ 2226971 h 6225425"/>
              <a:gd name="connsiteX9" fmla="*/ 11105782 w 11224161"/>
              <a:gd name="connsiteY9" fmla="*/ 575971 h 6225425"/>
              <a:gd name="connsiteX10" fmla="*/ 9213482 w 11224161"/>
              <a:gd name="connsiteY10" fmla="*/ 4471 h 6225425"/>
              <a:gd name="connsiteX11" fmla="*/ 6876682 w 11224161"/>
              <a:gd name="connsiteY11" fmla="*/ 296571 h 6225425"/>
              <a:gd name="connsiteX12" fmla="*/ 4387482 w 11224161"/>
              <a:gd name="connsiteY12" fmla="*/ 42571 h 6225425"/>
              <a:gd name="connsiteX13" fmla="*/ 1682382 w 11224161"/>
              <a:gd name="connsiteY13" fmla="*/ 283871 h 6225425"/>
              <a:gd name="connsiteX14" fmla="*/ 171082 w 11224161"/>
              <a:gd name="connsiteY14" fmla="*/ 398171 h 6225425"/>
              <a:gd name="connsiteX0" fmla="*/ 171082 w 11224161"/>
              <a:gd name="connsiteY0" fmla="*/ 398587 h 6225841"/>
              <a:gd name="connsiteX1" fmla="*/ 107582 w 11224161"/>
              <a:gd name="connsiteY1" fmla="*/ 1922587 h 6225841"/>
              <a:gd name="connsiteX2" fmla="*/ 120282 w 11224161"/>
              <a:gd name="connsiteY2" fmla="*/ 4272087 h 6225841"/>
              <a:gd name="connsiteX3" fmla="*/ 82182 w 11224161"/>
              <a:gd name="connsiteY3" fmla="*/ 5669087 h 6225841"/>
              <a:gd name="connsiteX4" fmla="*/ 1339482 w 11224161"/>
              <a:gd name="connsiteY4" fmla="*/ 5973887 h 6225841"/>
              <a:gd name="connsiteX5" fmla="*/ 5657482 w 11224161"/>
              <a:gd name="connsiteY5" fmla="*/ 5846887 h 6225841"/>
              <a:gd name="connsiteX6" fmla="*/ 9873882 w 11224161"/>
              <a:gd name="connsiteY6" fmla="*/ 6202487 h 6225841"/>
              <a:gd name="connsiteX7" fmla="*/ 11067682 w 11224161"/>
              <a:gd name="connsiteY7" fmla="*/ 5072187 h 6225841"/>
              <a:gd name="connsiteX8" fmla="*/ 11029582 w 11224161"/>
              <a:gd name="connsiteY8" fmla="*/ 2227387 h 6225841"/>
              <a:gd name="connsiteX9" fmla="*/ 11105782 w 11224161"/>
              <a:gd name="connsiteY9" fmla="*/ 576387 h 6225841"/>
              <a:gd name="connsiteX10" fmla="*/ 9213482 w 11224161"/>
              <a:gd name="connsiteY10" fmla="*/ 4887 h 6225841"/>
              <a:gd name="connsiteX11" fmla="*/ 6876682 w 11224161"/>
              <a:gd name="connsiteY11" fmla="*/ 296987 h 6225841"/>
              <a:gd name="connsiteX12" fmla="*/ 4412882 w 11224161"/>
              <a:gd name="connsiteY12" fmla="*/ 233487 h 6225841"/>
              <a:gd name="connsiteX13" fmla="*/ 1682382 w 11224161"/>
              <a:gd name="connsiteY13" fmla="*/ 284287 h 6225841"/>
              <a:gd name="connsiteX14" fmla="*/ 171082 w 11224161"/>
              <a:gd name="connsiteY14" fmla="*/ 398587 h 6225841"/>
              <a:gd name="connsiteX0" fmla="*/ 171082 w 11224161"/>
              <a:gd name="connsiteY0" fmla="*/ 400572 h 6227826"/>
              <a:gd name="connsiteX1" fmla="*/ 107582 w 11224161"/>
              <a:gd name="connsiteY1" fmla="*/ 1924572 h 6227826"/>
              <a:gd name="connsiteX2" fmla="*/ 120282 w 11224161"/>
              <a:gd name="connsiteY2" fmla="*/ 4274072 h 6227826"/>
              <a:gd name="connsiteX3" fmla="*/ 82182 w 11224161"/>
              <a:gd name="connsiteY3" fmla="*/ 5671072 h 6227826"/>
              <a:gd name="connsiteX4" fmla="*/ 1339482 w 11224161"/>
              <a:gd name="connsiteY4" fmla="*/ 5975872 h 6227826"/>
              <a:gd name="connsiteX5" fmla="*/ 5657482 w 11224161"/>
              <a:gd name="connsiteY5" fmla="*/ 5848872 h 6227826"/>
              <a:gd name="connsiteX6" fmla="*/ 9873882 w 11224161"/>
              <a:gd name="connsiteY6" fmla="*/ 6204472 h 6227826"/>
              <a:gd name="connsiteX7" fmla="*/ 11067682 w 11224161"/>
              <a:gd name="connsiteY7" fmla="*/ 5074172 h 6227826"/>
              <a:gd name="connsiteX8" fmla="*/ 11029582 w 11224161"/>
              <a:gd name="connsiteY8" fmla="*/ 2229372 h 6227826"/>
              <a:gd name="connsiteX9" fmla="*/ 11105782 w 11224161"/>
              <a:gd name="connsiteY9" fmla="*/ 578372 h 6227826"/>
              <a:gd name="connsiteX10" fmla="*/ 9213482 w 11224161"/>
              <a:gd name="connsiteY10" fmla="*/ 6872 h 6227826"/>
              <a:gd name="connsiteX11" fmla="*/ 6775082 w 11224161"/>
              <a:gd name="connsiteY11" fmla="*/ 260872 h 6227826"/>
              <a:gd name="connsiteX12" fmla="*/ 4412882 w 11224161"/>
              <a:gd name="connsiteY12" fmla="*/ 235472 h 6227826"/>
              <a:gd name="connsiteX13" fmla="*/ 1682382 w 11224161"/>
              <a:gd name="connsiteY13" fmla="*/ 286272 h 6227826"/>
              <a:gd name="connsiteX14" fmla="*/ 171082 w 11224161"/>
              <a:gd name="connsiteY14" fmla="*/ 400572 h 6227826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82382 w 11224161"/>
              <a:gd name="connsiteY13" fmla="*/ 2860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707782 w 11224161"/>
              <a:gd name="connsiteY13" fmla="*/ 3495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224161" h="6227605">
                <a:moveTo>
                  <a:pt x="171082" y="400351"/>
                </a:moveTo>
                <a:cubicBezTo>
                  <a:pt x="-93501" y="690334"/>
                  <a:pt x="116049" y="1278768"/>
                  <a:pt x="107582" y="1924351"/>
                </a:cubicBezTo>
                <a:cubicBezTo>
                  <a:pt x="99115" y="2569934"/>
                  <a:pt x="124515" y="3649434"/>
                  <a:pt x="120282" y="4273851"/>
                </a:cubicBezTo>
                <a:cubicBezTo>
                  <a:pt x="116049" y="4898268"/>
                  <a:pt x="-121018" y="5387218"/>
                  <a:pt x="82182" y="5670851"/>
                </a:cubicBezTo>
                <a:cubicBezTo>
                  <a:pt x="285382" y="5954484"/>
                  <a:pt x="410265" y="5946018"/>
                  <a:pt x="1339482" y="5975651"/>
                </a:cubicBezTo>
                <a:cubicBezTo>
                  <a:pt x="2268699" y="6005284"/>
                  <a:pt x="4235082" y="5810551"/>
                  <a:pt x="5657482" y="5848651"/>
                </a:cubicBezTo>
                <a:cubicBezTo>
                  <a:pt x="7079882" y="5886751"/>
                  <a:pt x="8972182" y="6333368"/>
                  <a:pt x="9873882" y="6204251"/>
                </a:cubicBezTo>
                <a:cubicBezTo>
                  <a:pt x="10775582" y="6075134"/>
                  <a:pt x="10875065" y="5736467"/>
                  <a:pt x="11067682" y="5073951"/>
                </a:cubicBezTo>
                <a:cubicBezTo>
                  <a:pt x="11260299" y="4411435"/>
                  <a:pt x="11023232" y="2978451"/>
                  <a:pt x="11029582" y="2229151"/>
                </a:cubicBezTo>
                <a:cubicBezTo>
                  <a:pt x="11035932" y="1479851"/>
                  <a:pt x="11408465" y="948568"/>
                  <a:pt x="11105782" y="578151"/>
                </a:cubicBezTo>
                <a:cubicBezTo>
                  <a:pt x="10803099" y="207734"/>
                  <a:pt x="9935265" y="59568"/>
                  <a:pt x="9213482" y="6651"/>
                </a:cubicBezTo>
                <a:cubicBezTo>
                  <a:pt x="8491699" y="-46266"/>
                  <a:pt x="7604815" y="233134"/>
                  <a:pt x="6775082" y="260651"/>
                </a:cubicBezTo>
                <a:cubicBezTo>
                  <a:pt x="5945349" y="288168"/>
                  <a:pt x="5107149" y="95551"/>
                  <a:pt x="4235082" y="171751"/>
                </a:cubicBezTo>
                <a:cubicBezTo>
                  <a:pt x="3363015" y="247951"/>
                  <a:pt x="2605249" y="332618"/>
                  <a:pt x="1695082" y="184451"/>
                </a:cubicBezTo>
                <a:cubicBezTo>
                  <a:pt x="789149" y="65918"/>
                  <a:pt x="435665" y="110368"/>
                  <a:pt x="171082" y="400351"/>
                </a:cubicBezTo>
                <a:close/>
              </a:path>
            </a:pathLst>
          </a:custGeom>
          <a:solidFill>
            <a:srgbClr val="F8F2D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5" name="標題 3">
            <a:extLst>
              <a:ext uri="{FF2B5EF4-FFF2-40B4-BE49-F238E27FC236}">
                <a16:creationId xmlns:a16="http://schemas.microsoft.com/office/drawing/2014/main" id="{F75D15E9-E638-5F30-5F0C-8517337F74C1}"/>
              </a:ext>
            </a:extLst>
          </p:cNvPr>
          <p:cNvSpPr txBox="1">
            <a:spLocks/>
          </p:cNvSpPr>
          <p:nvPr/>
        </p:nvSpPr>
        <p:spPr>
          <a:xfrm>
            <a:off x="1079827" y="886695"/>
            <a:ext cx="1003234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TW" altLang="en-US" sz="3600" b="1" dirty="0">
                <a:solidFill>
                  <a:schemeClr val="accent2"/>
                </a:solidFill>
              </a:rPr>
              <a:t>天使報喜信、東方博士拜見耶穌</a:t>
            </a:r>
            <a:endParaRPr lang="zh-TW" altLang="en-US" sz="3600" dirty="0">
              <a:solidFill>
                <a:schemeClr val="accent2"/>
              </a:solidFill>
            </a:endParaRPr>
          </a:p>
        </p:txBody>
      </p:sp>
      <p:sp>
        <p:nvSpPr>
          <p:cNvPr id="6" name="內容版面配置區 4">
            <a:extLst>
              <a:ext uri="{FF2B5EF4-FFF2-40B4-BE49-F238E27FC236}">
                <a16:creationId xmlns:a16="http://schemas.microsoft.com/office/drawing/2014/main" id="{3F93E419-640D-8FB5-13CD-8F3DE359F161}"/>
              </a:ext>
            </a:extLst>
          </p:cNvPr>
          <p:cNvSpPr txBox="1">
            <a:spLocks/>
          </p:cNvSpPr>
          <p:nvPr/>
        </p:nvSpPr>
        <p:spPr>
          <a:xfrm>
            <a:off x="1229258" y="2212258"/>
            <a:ext cx="10032342" cy="42550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TW" altLang="en-US" sz="3200" dirty="0">
                <a:solidFill>
                  <a:schemeClr val="accent6"/>
                </a:solidFill>
              </a:rPr>
              <a:t>在</a:t>
            </a:r>
            <a:r>
              <a:rPr lang="zh-TW" altLang="en-US" sz="3200" u="sng" dirty="0">
                <a:solidFill>
                  <a:schemeClr val="accent6"/>
                </a:solidFill>
              </a:rPr>
              <a:t>伯利恆</a:t>
            </a:r>
            <a:r>
              <a:rPr lang="zh-TW" altLang="en-US" sz="3200" dirty="0">
                <a:solidFill>
                  <a:schemeClr val="accent6"/>
                </a:solidFill>
              </a:rPr>
              <a:t>附近照顧羊群的牧羊人，晚上天使對他們說：「不󠇡要害怕，我來告訴你們一個󠇡好消息，在</a:t>
            </a:r>
            <a:r>
              <a:rPr lang="zh-TW" altLang="en-US" sz="3200" u="sng" dirty="0">
                <a:solidFill>
                  <a:schemeClr val="accent6"/>
                </a:solidFill>
              </a:rPr>
              <a:t>大衛</a:t>
            </a:r>
            <a:r>
              <a:rPr lang="zh-TW" altLang="en-US" sz="3200" dirty="0">
                <a:solidFill>
                  <a:schemeClr val="accent6"/>
                </a:solidFill>
              </a:rPr>
              <a:t>城裡，救主已經降生。一個󠇡小嬰孩包著布躺在馬槽裡，祂就是基督。」。</a:t>
            </a:r>
          </a:p>
        </p:txBody>
      </p:sp>
      <p:pic>
        <p:nvPicPr>
          <p:cNvPr id="7" name="图片 14">
            <a:extLst>
              <a:ext uri="{FF2B5EF4-FFF2-40B4-BE49-F238E27FC236}">
                <a16:creationId xmlns:a16="http://schemas.microsoft.com/office/drawing/2014/main" id="{AD4522DC-B27E-A110-ABB7-7CDAEA83675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79827" y="2019441"/>
            <a:ext cx="10032342" cy="112391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383F7E02-EE5F-634C-DDA9-59AEF0AF21C5}"/>
              </a:ext>
            </a:extLst>
          </p:cNvPr>
          <p:cNvSpPr/>
          <p:nvPr/>
        </p:nvSpPr>
        <p:spPr>
          <a:xfrm>
            <a:off x="8565686" y="69159"/>
            <a:ext cx="36263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幼兒班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第二學年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第三季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第一課</a:t>
            </a:r>
            <a:endParaRPr lang="zh-CN" altLang="en-US" sz="1600" b="1" spc="300" dirty="0">
              <a:solidFill>
                <a:schemeClr val="bg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48615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4">
            <a:extLst>
              <a:ext uri="{FF2B5EF4-FFF2-40B4-BE49-F238E27FC236}">
                <a16:creationId xmlns:a16="http://schemas.microsoft.com/office/drawing/2014/main" id="{9ABA5198-A19A-0F65-ABAD-CC3CACCC6419}"/>
              </a:ext>
            </a:extLst>
          </p:cNvPr>
          <p:cNvSpPr/>
          <p:nvPr/>
        </p:nvSpPr>
        <p:spPr>
          <a:xfrm>
            <a:off x="483920" y="488452"/>
            <a:ext cx="11224161" cy="6227605"/>
          </a:xfrm>
          <a:custGeom>
            <a:avLst/>
            <a:gdLst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437782 w 11224161"/>
              <a:gd name="connsiteY14" fmla="*/ 1652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171082 w 11224161"/>
              <a:gd name="connsiteY14" fmla="*/ 393861 h 6221115"/>
              <a:gd name="connsiteX0" fmla="*/ 171082 w 11224161"/>
              <a:gd name="connsiteY0" fmla="*/ 398171 h 6225425"/>
              <a:gd name="connsiteX1" fmla="*/ 107582 w 11224161"/>
              <a:gd name="connsiteY1" fmla="*/ 1922171 h 6225425"/>
              <a:gd name="connsiteX2" fmla="*/ 120282 w 11224161"/>
              <a:gd name="connsiteY2" fmla="*/ 4271671 h 6225425"/>
              <a:gd name="connsiteX3" fmla="*/ 82182 w 11224161"/>
              <a:gd name="connsiteY3" fmla="*/ 5668671 h 6225425"/>
              <a:gd name="connsiteX4" fmla="*/ 1339482 w 11224161"/>
              <a:gd name="connsiteY4" fmla="*/ 5973471 h 6225425"/>
              <a:gd name="connsiteX5" fmla="*/ 5657482 w 11224161"/>
              <a:gd name="connsiteY5" fmla="*/ 5846471 h 6225425"/>
              <a:gd name="connsiteX6" fmla="*/ 9873882 w 11224161"/>
              <a:gd name="connsiteY6" fmla="*/ 6202071 h 6225425"/>
              <a:gd name="connsiteX7" fmla="*/ 11067682 w 11224161"/>
              <a:gd name="connsiteY7" fmla="*/ 5071771 h 6225425"/>
              <a:gd name="connsiteX8" fmla="*/ 11029582 w 11224161"/>
              <a:gd name="connsiteY8" fmla="*/ 2226971 h 6225425"/>
              <a:gd name="connsiteX9" fmla="*/ 11105782 w 11224161"/>
              <a:gd name="connsiteY9" fmla="*/ 575971 h 6225425"/>
              <a:gd name="connsiteX10" fmla="*/ 9213482 w 11224161"/>
              <a:gd name="connsiteY10" fmla="*/ 4471 h 6225425"/>
              <a:gd name="connsiteX11" fmla="*/ 6876682 w 11224161"/>
              <a:gd name="connsiteY11" fmla="*/ 296571 h 6225425"/>
              <a:gd name="connsiteX12" fmla="*/ 4387482 w 11224161"/>
              <a:gd name="connsiteY12" fmla="*/ 42571 h 6225425"/>
              <a:gd name="connsiteX13" fmla="*/ 1682382 w 11224161"/>
              <a:gd name="connsiteY13" fmla="*/ 283871 h 6225425"/>
              <a:gd name="connsiteX14" fmla="*/ 171082 w 11224161"/>
              <a:gd name="connsiteY14" fmla="*/ 398171 h 6225425"/>
              <a:gd name="connsiteX0" fmla="*/ 171082 w 11224161"/>
              <a:gd name="connsiteY0" fmla="*/ 398587 h 6225841"/>
              <a:gd name="connsiteX1" fmla="*/ 107582 w 11224161"/>
              <a:gd name="connsiteY1" fmla="*/ 1922587 h 6225841"/>
              <a:gd name="connsiteX2" fmla="*/ 120282 w 11224161"/>
              <a:gd name="connsiteY2" fmla="*/ 4272087 h 6225841"/>
              <a:gd name="connsiteX3" fmla="*/ 82182 w 11224161"/>
              <a:gd name="connsiteY3" fmla="*/ 5669087 h 6225841"/>
              <a:gd name="connsiteX4" fmla="*/ 1339482 w 11224161"/>
              <a:gd name="connsiteY4" fmla="*/ 5973887 h 6225841"/>
              <a:gd name="connsiteX5" fmla="*/ 5657482 w 11224161"/>
              <a:gd name="connsiteY5" fmla="*/ 5846887 h 6225841"/>
              <a:gd name="connsiteX6" fmla="*/ 9873882 w 11224161"/>
              <a:gd name="connsiteY6" fmla="*/ 6202487 h 6225841"/>
              <a:gd name="connsiteX7" fmla="*/ 11067682 w 11224161"/>
              <a:gd name="connsiteY7" fmla="*/ 5072187 h 6225841"/>
              <a:gd name="connsiteX8" fmla="*/ 11029582 w 11224161"/>
              <a:gd name="connsiteY8" fmla="*/ 2227387 h 6225841"/>
              <a:gd name="connsiteX9" fmla="*/ 11105782 w 11224161"/>
              <a:gd name="connsiteY9" fmla="*/ 576387 h 6225841"/>
              <a:gd name="connsiteX10" fmla="*/ 9213482 w 11224161"/>
              <a:gd name="connsiteY10" fmla="*/ 4887 h 6225841"/>
              <a:gd name="connsiteX11" fmla="*/ 6876682 w 11224161"/>
              <a:gd name="connsiteY11" fmla="*/ 296987 h 6225841"/>
              <a:gd name="connsiteX12" fmla="*/ 4412882 w 11224161"/>
              <a:gd name="connsiteY12" fmla="*/ 233487 h 6225841"/>
              <a:gd name="connsiteX13" fmla="*/ 1682382 w 11224161"/>
              <a:gd name="connsiteY13" fmla="*/ 284287 h 6225841"/>
              <a:gd name="connsiteX14" fmla="*/ 171082 w 11224161"/>
              <a:gd name="connsiteY14" fmla="*/ 398587 h 6225841"/>
              <a:gd name="connsiteX0" fmla="*/ 171082 w 11224161"/>
              <a:gd name="connsiteY0" fmla="*/ 400572 h 6227826"/>
              <a:gd name="connsiteX1" fmla="*/ 107582 w 11224161"/>
              <a:gd name="connsiteY1" fmla="*/ 1924572 h 6227826"/>
              <a:gd name="connsiteX2" fmla="*/ 120282 w 11224161"/>
              <a:gd name="connsiteY2" fmla="*/ 4274072 h 6227826"/>
              <a:gd name="connsiteX3" fmla="*/ 82182 w 11224161"/>
              <a:gd name="connsiteY3" fmla="*/ 5671072 h 6227826"/>
              <a:gd name="connsiteX4" fmla="*/ 1339482 w 11224161"/>
              <a:gd name="connsiteY4" fmla="*/ 5975872 h 6227826"/>
              <a:gd name="connsiteX5" fmla="*/ 5657482 w 11224161"/>
              <a:gd name="connsiteY5" fmla="*/ 5848872 h 6227826"/>
              <a:gd name="connsiteX6" fmla="*/ 9873882 w 11224161"/>
              <a:gd name="connsiteY6" fmla="*/ 6204472 h 6227826"/>
              <a:gd name="connsiteX7" fmla="*/ 11067682 w 11224161"/>
              <a:gd name="connsiteY7" fmla="*/ 5074172 h 6227826"/>
              <a:gd name="connsiteX8" fmla="*/ 11029582 w 11224161"/>
              <a:gd name="connsiteY8" fmla="*/ 2229372 h 6227826"/>
              <a:gd name="connsiteX9" fmla="*/ 11105782 w 11224161"/>
              <a:gd name="connsiteY9" fmla="*/ 578372 h 6227826"/>
              <a:gd name="connsiteX10" fmla="*/ 9213482 w 11224161"/>
              <a:gd name="connsiteY10" fmla="*/ 6872 h 6227826"/>
              <a:gd name="connsiteX11" fmla="*/ 6775082 w 11224161"/>
              <a:gd name="connsiteY11" fmla="*/ 260872 h 6227826"/>
              <a:gd name="connsiteX12" fmla="*/ 4412882 w 11224161"/>
              <a:gd name="connsiteY12" fmla="*/ 235472 h 6227826"/>
              <a:gd name="connsiteX13" fmla="*/ 1682382 w 11224161"/>
              <a:gd name="connsiteY13" fmla="*/ 286272 h 6227826"/>
              <a:gd name="connsiteX14" fmla="*/ 171082 w 11224161"/>
              <a:gd name="connsiteY14" fmla="*/ 400572 h 6227826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82382 w 11224161"/>
              <a:gd name="connsiteY13" fmla="*/ 2860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707782 w 11224161"/>
              <a:gd name="connsiteY13" fmla="*/ 3495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224161" h="6227605">
                <a:moveTo>
                  <a:pt x="171082" y="400351"/>
                </a:moveTo>
                <a:cubicBezTo>
                  <a:pt x="-93501" y="690334"/>
                  <a:pt x="116049" y="1278768"/>
                  <a:pt x="107582" y="1924351"/>
                </a:cubicBezTo>
                <a:cubicBezTo>
                  <a:pt x="99115" y="2569934"/>
                  <a:pt x="124515" y="3649434"/>
                  <a:pt x="120282" y="4273851"/>
                </a:cubicBezTo>
                <a:cubicBezTo>
                  <a:pt x="116049" y="4898268"/>
                  <a:pt x="-121018" y="5387218"/>
                  <a:pt x="82182" y="5670851"/>
                </a:cubicBezTo>
                <a:cubicBezTo>
                  <a:pt x="285382" y="5954484"/>
                  <a:pt x="410265" y="5946018"/>
                  <a:pt x="1339482" y="5975651"/>
                </a:cubicBezTo>
                <a:cubicBezTo>
                  <a:pt x="2268699" y="6005284"/>
                  <a:pt x="4235082" y="5810551"/>
                  <a:pt x="5657482" y="5848651"/>
                </a:cubicBezTo>
                <a:cubicBezTo>
                  <a:pt x="7079882" y="5886751"/>
                  <a:pt x="8972182" y="6333368"/>
                  <a:pt x="9873882" y="6204251"/>
                </a:cubicBezTo>
                <a:cubicBezTo>
                  <a:pt x="10775582" y="6075134"/>
                  <a:pt x="10875065" y="5736467"/>
                  <a:pt x="11067682" y="5073951"/>
                </a:cubicBezTo>
                <a:cubicBezTo>
                  <a:pt x="11260299" y="4411435"/>
                  <a:pt x="11023232" y="2978451"/>
                  <a:pt x="11029582" y="2229151"/>
                </a:cubicBezTo>
                <a:cubicBezTo>
                  <a:pt x="11035932" y="1479851"/>
                  <a:pt x="11408465" y="948568"/>
                  <a:pt x="11105782" y="578151"/>
                </a:cubicBezTo>
                <a:cubicBezTo>
                  <a:pt x="10803099" y="207734"/>
                  <a:pt x="9935265" y="59568"/>
                  <a:pt x="9213482" y="6651"/>
                </a:cubicBezTo>
                <a:cubicBezTo>
                  <a:pt x="8491699" y="-46266"/>
                  <a:pt x="7604815" y="233134"/>
                  <a:pt x="6775082" y="260651"/>
                </a:cubicBezTo>
                <a:cubicBezTo>
                  <a:pt x="5945349" y="288168"/>
                  <a:pt x="5107149" y="95551"/>
                  <a:pt x="4235082" y="171751"/>
                </a:cubicBezTo>
                <a:cubicBezTo>
                  <a:pt x="3363015" y="247951"/>
                  <a:pt x="2605249" y="332618"/>
                  <a:pt x="1695082" y="184451"/>
                </a:cubicBezTo>
                <a:cubicBezTo>
                  <a:pt x="789149" y="65918"/>
                  <a:pt x="435665" y="110368"/>
                  <a:pt x="171082" y="400351"/>
                </a:cubicBezTo>
                <a:close/>
              </a:path>
            </a:pathLst>
          </a:custGeom>
          <a:solidFill>
            <a:srgbClr val="F8F2D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5" name="標題 3">
            <a:extLst>
              <a:ext uri="{FF2B5EF4-FFF2-40B4-BE49-F238E27FC236}">
                <a16:creationId xmlns:a16="http://schemas.microsoft.com/office/drawing/2014/main" id="{F75D15E9-E638-5F30-5F0C-8517337F74C1}"/>
              </a:ext>
            </a:extLst>
          </p:cNvPr>
          <p:cNvSpPr txBox="1">
            <a:spLocks/>
          </p:cNvSpPr>
          <p:nvPr/>
        </p:nvSpPr>
        <p:spPr>
          <a:xfrm>
            <a:off x="1079827" y="886695"/>
            <a:ext cx="1003234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TW" altLang="en-US" sz="3600" b="1" dirty="0">
                <a:solidFill>
                  <a:schemeClr val="accent2"/>
                </a:solidFill>
              </a:rPr>
              <a:t>天使報喜信、東方博士拜見耶穌</a:t>
            </a:r>
            <a:endParaRPr lang="zh-TW" altLang="en-US" sz="3600" dirty="0">
              <a:solidFill>
                <a:schemeClr val="accent2"/>
              </a:solidFill>
            </a:endParaRPr>
          </a:p>
        </p:txBody>
      </p:sp>
      <p:sp>
        <p:nvSpPr>
          <p:cNvPr id="6" name="內容版面配置區 4">
            <a:extLst>
              <a:ext uri="{FF2B5EF4-FFF2-40B4-BE49-F238E27FC236}">
                <a16:creationId xmlns:a16="http://schemas.microsoft.com/office/drawing/2014/main" id="{3F93E419-640D-8FB5-13CD-8F3DE359F161}"/>
              </a:ext>
            </a:extLst>
          </p:cNvPr>
          <p:cNvSpPr txBox="1">
            <a:spLocks/>
          </p:cNvSpPr>
          <p:nvPr/>
        </p:nvSpPr>
        <p:spPr>
          <a:xfrm>
            <a:off x="1229258" y="2212258"/>
            <a:ext cx="10032342" cy="42550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TW" altLang="en-US" sz="3200" dirty="0">
                <a:solidFill>
                  <a:schemeClr val="accent6"/>
                </a:solidFill>
              </a:rPr>
              <a:t>天上還有一󠇡大隊天兵，和󠇡天使一󠇢起讚美神。牧羊人聽了這個󠇡消息，趕快去</a:t>
            </a:r>
            <a:r>
              <a:rPr lang="zh-TW" altLang="en-US" sz="3200" u="sng" dirty="0">
                <a:solidFill>
                  <a:schemeClr val="accent6"/>
                </a:solidFill>
              </a:rPr>
              <a:t>伯利恆</a:t>
            </a:r>
            <a:r>
              <a:rPr lang="zh-TW" altLang="en-US" sz="3200" dirty="0">
                <a:solidFill>
                  <a:schemeClr val="accent6"/>
                </a:solidFill>
              </a:rPr>
              <a:t>找，真的在馬槽裡看見嬰孩耶穌，他們就把這個󠇡好消息告訴大家。</a:t>
            </a:r>
          </a:p>
        </p:txBody>
      </p:sp>
      <p:pic>
        <p:nvPicPr>
          <p:cNvPr id="7" name="图片 14">
            <a:extLst>
              <a:ext uri="{FF2B5EF4-FFF2-40B4-BE49-F238E27FC236}">
                <a16:creationId xmlns:a16="http://schemas.microsoft.com/office/drawing/2014/main" id="{AD4522DC-B27E-A110-ABB7-7CDAEA83675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79827" y="2019441"/>
            <a:ext cx="10032342" cy="112391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383F7E02-EE5F-634C-DDA9-59AEF0AF21C5}"/>
              </a:ext>
            </a:extLst>
          </p:cNvPr>
          <p:cNvSpPr/>
          <p:nvPr/>
        </p:nvSpPr>
        <p:spPr>
          <a:xfrm>
            <a:off x="8565686" y="69159"/>
            <a:ext cx="36263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幼兒班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第二學年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第三季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第一課</a:t>
            </a:r>
            <a:endParaRPr lang="zh-CN" altLang="en-US" sz="1600" b="1" spc="300" dirty="0">
              <a:solidFill>
                <a:schemeClr val="bg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57435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788951"/>
            <a:ext cx="12222840" cy="864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9233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2.96296E-6 L 0.0013 0.24838 " pathEditMode="relative" rAng="0" ptsTypes="AA">
                                      <p:cBhvr>
                                        <p:cTn id="6" dur="4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124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4">
            <a:extLst>
              <a:ext uri="{FF2B5EF4-FFF2-40B4-BE49-F238E27FC236}">
                <a16:creationId xmlns:a16="http://schemas.microsoft.com/office/drawing/2014/main" id="{9ABA5198-A19A-0F65-ABAD-CC3CACCC6419}"/>
              </a:ext>
            </a:extLst>
          </p:cNvPr>
          <p:cNvSpPr/>
          <p:nvPr/>
        </p:nvSpPr>
        <p:spPr>
          <a:xfrm>
            <a:off x="483920" y="488452"/>
            <a:ext cx="11224161" cy="6227605"/>
          </a:xfrm>
          <a:custGeom>
            <a:avLst/>
            <a:gdLst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437782 w 11224161"/>
              <a:gd name="connsiteY14" fmla="*/ 1652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171082 w 11224161"/>
              <a:gd name="connsiteY14" fmla="*/ 393861 h 6221115"/>
              <a:gd name="connsiteX0" fmla="*/ 171082 w 11224161"/>
              <a:gd name="connsiteY0" fmla="*/ 398171 h 6225425"/>
              <a:gd name="connsiteX1" fmla="*/ 107582 w 11224161"/>
              <a:gd name="connsiteY1" fmla="*/ 1922171 h 6225425"/>
              <a:gd name="connsiteX2" fmla="*/ 120282 w 11224161"/>
              <a:gd name="connsiteY2" fmla="*/ 4271671 h 6225425"/>
              <a:gd name="connsiteX3" fmla="*/ 82182 w 11224161"/>
              <a:gd name="connsiteY3" fmla="*/ 5668671 h 6225425"/>
              <a:gd name="connsiteX4" fmla="*/ 1339482 w 11224161"/>
              <a:gd name="connsiteY4" fmla="*/ 5973471 h 6225425"/>
              <a:gd name="connsiteX5" fmla="*/ 5657482 w 11224161"/>
              <a:gd name="connsiteY5" fmla="*/ 5846471 h 6225425"/>
              <a:gd name="connsiteX6" fmla="*/ 9873882 w 11224161"/>
              <a:gd name="connsiteY6" fmla="*/ 6202071 h 6225425"/>
              <a:gd name="connsiteX7" fmla="*/ 11067682 w 11224161"/>
              <a:gd name="connsiteY7" fmla="*/ 5071771 h 6225425"/>
              <a:gd name="connsiteX8" fmla="*/ 11029582 w 11224161"/>
              <a:gd name="connsiteY8" fmla="*/ 2226971 h 6225425"/>
              <a:gd name="connsiteX9" fmla="*/ 11105782 w 11224161"/>
              <a:gd name="connsiteY9" fmla="*/ 575971 h 6225425"/>
              <a:gd name="connsiteX10" fmla="*/ 9213482 w 11224161"/>
              <a:gd name="connsiteY10" fmla="*/ 4471 h 6225425"/>
              <a:gd name="connsiteX11" fmla="*/ 6876682 w 11224161"/>
              <a:gd name="connsiteY11" fmla="*/ 296571 h 6225425"/>
              <a:gd name="connsiteX12" fmla="*/ 4387482 w 11224161"/>
              <a:gd name="connsiteY12" fmla="*/ 42571 h 6225425"/>
              <a:gd name="connsiteX13" fmla="*/ 1682382 w 11224161"/>
              <a:gd name="connsiteY13" fmla="*/ 283871 h 6225425"/>
              <a:gd name="connsiteX14" fmla="*/ 171082 w 11224161"/>
              <a:gd name="connsiteY14" fmla="*/ 398171 h 6225425"/>
              <a:gd name="connsiteX0" fmla="*/ 171082 w 11224161"/>
              <a:gd name="connsiteY0" fmla="*/ 398587 h 6225841"/>
              <a:gd name="connsiteX1" fmla="*/ 107582 w 11224161"/>
              <a:gd name="connsiteY1" fmla="*/ 1922587 h 6225841"/>
              <a:gd name="connsiteX2" fmla="*/ 120282 w 11224161"/>
              <a:gd name="connsiteY2" fmla="*/ 4272087 h 6225841"/>
              <a:gd name="connsiteX3" fmla="*/ 82182 w 11224161"/>
              <a:gd name="connsiteY3" fmla="*/ 5669087 h 6225841"/>
              <a:gd name="connsiteX4" fmla="*/ 1339482 w 11224161"/>
              <a:gd name="connsiteY4" fmla="*/ 5973887 h 6225841"/>
              <a:gd name="connsiteX5" fmla="*/ 5657482 w 11224161"/>
              <a:gd name="connsiteY5" fmla="*/ 5846887 h 6225841"/>
              <a:gd name="connsiteX6" fmla="*/ 9873882 w 11224161"/>
              <a:gd name="connsiteY6" fmla="*/ 6202487 h 6225841"/>
              <a:gd name="connsiteX7" fmla="*/ 11067682 w 11224161"/>
              <a:gd name="connsiteY7" fmla="*/ 5072187 h 6225841"/>
              <a:gd name="connsiteX8" fmla="*/ 11029582 w 11224161"/>
              <a:gd name="connsiteY8" fmla="*/ 2227387 h 6225841"/>
              <a:gd name="connsiteX9" fmla="*/ 11105782 w 11224161"/>
              <a:gd name="connsiteY9" fmla="*/ 576387 h 6225841"/>
              <a:gd name="connsiteX10" fmla="*/ 9213482 w 11224161"/>
              <a:gd name="connsiteY10" fmla="*/ 4887 h 6225841"/>
              <a:gd name="connsiteX11" fmla="*/ 6876682 w 11224161"/>
              <a:gd name="connsiteY11" fmla="*/ 296987 h 6225841"/>
              <a:gd name="connsiteX12" fmla="*/ 4412882 w 11224161"/>
              <a:gd name="connsiteY12" fmla="*/ 233487 h 6225841"/>
              <a:gd name="connsiteX13" fmla="*/ 1682382 w 11224161"/>
              <a:gd name="connsiteY13" fmla="*/ 284287 h 6225841"/>
              <a:gd name="connsiteX14" fmla="*/ 171082 w 11224161"/>
              <a:gd name="connsiteY14" fmla="*/ 398587 h 6225841"/>
              <a:gd name="connsiteX0" fmla="*/ 171082 w 11224161"/>
              <a:gd name="connsiteY0" fmla="*/ 400572 h 6227826"/>
              <a:gd name="connsiteX1" fmla="*/ 107582 w 11224161"/>
              <a:gd name="connsiteY1" fmla="*/ 1924572 h 6227826"/>
              <a:gd name="connsiteX2" fmla="*/ 120282 w 11224161"/>
              <a:gd name="connsiteY2" fmla="*/ 4274072 h 6227826"/>
              <a:gd name="connsiteX3" fmla="*/ 82182 w 11224161"/>
              <a:gd name="connsiteY3" fmla="*/ 5671072 h 6227826"/>
              <a:gd name="connsiteX4" fmla="*/ 1339482 w 11224161"/>
              <a:gd name="connsiteY4" fmla="*/ 5975872 h 6227826"/>
              <a:gd name="connsiteX5" fmla="*/ 5657482 w 11224161"/>
              <a:gd name="connsiteY5" fmla="*/ 5848872 h 6227826"/>
              <a:gd name="connsiteX6" fmla="*/ 9873882 w 11224161"/>
              <a:gd name="connsiteY6" fmla="*/ 6204472 h 6227826"/>
              <a:gd name="connsiteX7" fmla="*/ 11067682 w 11224161"/>
              <a:gd name="connsiteY7" fmla="*/ 5074172 h 6227826"/>
              <a:gd name="connsiteX8" fmla="*/ 11029582 w 11224161"/>
              <a:gd name="connsiteY8" fmla="*/ 2229372 h 6227826"/>
              <a:gd name="connsiteX9" fmla="*/ 11105782 w 11224161"/>
              <a:gd name="connsiteY9" fmla="*/ 578372 h 6227826"/>
              <a:gd name="connsiteX10" fmla="*/ 9213482 w 11224161"/>
              <a:gd name="connsiteY10" fmla="*/ 6872 h 6227826"/>
              <a:gd name="connsiteX11" fmla="*/ 6775082 w 11224161"/>
              <a:gd name="connsiteY11" fmla="*/ 260872 h 6227826"/>
              <a:gd name="connsiteX12" fmla="*/ 4412882 w 11224161"/>
              <a:gd name="connsiteY12" fmla="*/ 235472 h 6227826"/>
              <a:gd name="connsiteX13" fmla="*/ 1682382 w 11224161"/>
              <a:gd name="connsiteY13" fmla="*/ 286272 h 6227826"/>
              <a:gd name="connsiteX14" fmla="*/ 171082 w 11224161"/>
              <a:gd name="connsiteY14" fmla="*/ 400572 h 6227826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82382 w 11224161"/>
              <a:gd name="connsiteY13" fmla="*/ 2860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707782 w 11224161"/>
              <a:gd name="connsiteY13" fmla="*/ 3495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224161" h="6227605">
                <a:moveTo>
                  <a:pt x="171082" y="400351"/>
                </a:moveTo>
                <a:cubicBezTo>
                  <a:pt x="-93501" y="690334"/>
                  <a:pt x="116049" y="1278768"/>
                  <a:pt x="107582" y="1924351"/>
                </a:cubicBezTo>
                <a:cubicBezTo>
                  <a:pt x="99115" y="2569934"/>
                  <a:pt x="124515" y="3649434"/>
                  <a:pt x="120282" y="4273851"/>
                </a:cubicBezTo>
                <a:cubicBezTo>
                  <a:pt x="116049" y="4898268"/>
                  <a:pt x="-121018" y="5387218"/>
                  <a:pt x="82182" y="5670851"/>
                </a:cubicBezTo>
                <a:cubicBezTo>
                  <a:pt x="285382" y="5954484"/>
                  <a:pt x="410265" y="5946018"/>
                  <a:pt x="1339482" y="5975651"/>
                </a:cubicBezTo>
                <a:cubicBezTo>
                  <a:pt x="2268699" y="6005284"/>
                  <a:pt x="4235082" y="5810551"/>
                  <a:pt x="5657482" y="5848651"/>
                </a:cubicBezTo>
                <a:cubicBezTo>
                  <a:pt x="7079882" y="5886751"/>
                  <a:pt x="8972182" y="6333368"/>
                  <a:pt x="9873882" y="6204251"/>
                </a:cubicBezTo>
                <a:cubicBezTo>
                  <a:pt x="10775582" y="6075134"/>
                  <a:pt x="10875065" y="5736467"/>
                  <a:pt x="11067682" y="5073951"/>
                </a:cubicBezTo>
                <a:cubicBezTo>
                  <a:pt x="11260299" y="4411435"/>
                  <a:pt x="11023232" y="2978451"/>
                  <a:pt x="11029582" y="2229151"/>
                </a:cubicBezTo>
                <a:cubicBezTo>
                  <a:pt x="11035932" y="1479851"/>
                  <a:pt x="11408465" y="948568"/>
                  <a:pt x="11105782" y="578151"/>
                </a:cubicBezTo>
                <a:cubicBezTo>
                  <a:pt x="10803099" y="207734"/>
                  <a:pt x="9935265" y="59568"/>
                  <a:pt x="9213482" y="6651"/>
                </a:cubicBezTo>
                <a:cubicBezTo>
                  <a:pt x="8491699" y="-46266"/>
                  <a:pt x="7604815" y="233134"/>
                  <a:pt x="6775082" y="260651"/>
                </a:cubicBezTo>
                <a:cubicBezTo>
                  <a:pt x="5945349" y="288168"/>
                  <a:pt x="5107149" y="95551"/>
                  <a:pt x="4235082" y="171751"/>
                </a:cubicBezTo>
                <a:cubicBezTo>
                  <a:pt x="3363015" y="247951"/>
                  <a:pt x="2605249" y="332618"/>
                  <a:pt x="1695082" y="184451"/>
                </a:cubicBezTo>
                <a:cubicBezTo>
                  <a:pt x="789149" y="65918"/>
                  <a:pt x="435665" y="110368"/>
                  <a:pt x="171082" y="400351"/>
                </a:cubicBezTo>
                <a:close/>
              </a:path>
            </a:pathLst>
          </a:custGeom>
          <a:solidFill>
            <a:srgbClr val="F8F2D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5" name="標題 3">
            <a:extLst>
              <a:ext uri="{FF2B5EF4-FFF2-40B4-BE49-F238E27FC236}">
                <a16:creationId xmlns:a16="http://schemas.microsoft.com/office/drawing/2014/main" id="{F75D15E9-E638-5F30-5F0C-8517337F74C1}"/>
              </a:ext>
            </a:extLst>
          </p:cNvPr>
          <p:cNvSpPr txBox="1">
            <a:spLocks/>
          </p:cNvSpPr>
          <p:nvPr/>
        </p:nvSpPr>
        <p:spPr>
          <a:xfrm>
            <a:off x="1079827" y="886695"/>
            <a:ext cx="1003234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TW" altLang="en-US" sz="3600" b="1" dirty="0">
                <a:solidFill>
                  <a:schemeClr val="accent2"/>
                </a:solidFill>
              </a:rPr>
              <a:t>天使報喜信、東方博士拜見耶穌</a:t>
            </a:r>
            <a:endParaRPr lang="zh-TW" altLang="en-US" sz="3600" dirty="0">
              <a:solidFill>
                <a:schemeClr val="accent2"/>
              </a:solidFill>
            </a:endParaRPr>
          </a:p>
        </p:txBody>
      </p:sp>
      <p:sp>
        <p:nvSpPr>
          <p:cNvPr id="6" name="內容版面配置區 4">
            <a:extLst>
              <a:ext uri="{FF2B5EF4-FFF2-40B4-BE49-F238E27FC236}">
                <a16:creationId xmlns:a16="http://schemas.microsoft.com/office/drawing/2014/main" id="{3F93E419-640D-8FB5-13CD-8F3DE359F161}"/>
              </a:ext>
            </a:extLst>
          </p:cNvPr>
          <p:cNvSpPr txBox="1">
            <a:spLocks/>
          </p:cNvSpPr>
          <p:nvPr/>
        </p:nvSpPr>
        <p:spPr>
          <a:xfrm>
            <a:off x="1229258" y="2212258"/>
            <a:ext cx="10032342" cy="42550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TW" altLang="en-US" sz="3400" spc="300" dirty="0">
                <a:solidFill>
                  <a:schemeClr val="accent6"/>
                </a:solidFill>
              </a:rPr>
              <a:t>除了牧羊人，還有幾個博士，他們在晚上觀察星星，知道救主基督降生了，就帶著禮物，從東方跟著星星走啊！走啊！最後星星停在一間房子󠇡上。</a:t>
            </a:r>
          </a:p>
        </p:txBody>
      </p:sp>
      <p:pic>
        <p:nvPicPr>
          <p:cNvPr id="7" name="图片 14">
            <a:extLst>
              <a:ext uri="{FF2B5EF4-FFF2-40B4-BE49-F238E27FC236}">
                <a16:creationId xmlns:a16="http://schemas.microsoft.com/office/drawing/2014/main" id="{AD4522DC-B27E-A110-ABB7-7CDAEA83675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79827" y="2019441"/>
            <a:ext cx="10032342" cy="112391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383F7E02-EE5F-634C-DDA9-59AEF0AF21C5}"/>
              </a:ext>
            </a:extLst>
          </p:cNvPr>
          <p:cNvSpPr/>
          <p:nvPr/>
        </p:nvSpPr>
        <p:spPr>
          <a:xfrm>
            <a:off x="8565686" y="69159"/>
            <a:ext cx="36263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幼兒班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第二學年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第三季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第一課</a:t>
            </a:r>
            <a:endParaRPr lang="zh-CN" altLang="en-US" sz="1600" b="1" spc="300" dirty="0">
              <a:solidFill>
                <a:schemeClr val="bg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70171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4">
            <a:extLst>
              <a:ext uri="{FF2B5EF4-FFF2-40B4-BE49-F238E27FC236}">
                <a16:creationId xmlns:a16="http://schemas.microsoft.com/office/drawing/2014/main" id="{9ABA5198-A19A-0F65-ABAD-CC3CACCC6419}"/>
              </a:ext>
            </a:extLst>
          </p:cNvPr>
          <p:cNvSpPr/>
          <p:nvPr/>
        </p:nvSpPr>
        <p:spPr>
          <a:xfrm>
            <a:off x="483920" y="488452"/>
            <a:ext cx="11224161" cy="6227605"/>
          </a:xfrm>
          <a:custGeom>
            <a:avLst/>
            <a:gdLst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437782 w 11224161"/>
              <a:gd name="connsiteY14" fmla="*/ 1652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171082 w 11224161"/>
              <a:gd name="connsiteY14" fmla="*/ 393861 h 6221115"/>
              <a:gd name="connsiteX0" fmla="*/ 171082 w 11224161"/>
              <a:gd name="connsiteY0" fmla="*/ 398171 h 6225425"/>
              <a:gd name="connsiteX1" fmla="*/ 107582 w 11224161"/>
              <a:gd name="connsiteY1" fmla="*/ 1922171 h 6225425"/>
              <a:gd name="connsiteX2" fmla="*/ 120282 w 11224161"/>
              <a:gd name="connsiteY2" fmla="*/ 4271671 h 6225425"/>
              <a:gd name="connsiteX3" fmla="*/ 82182 w 11224161"/>
              <a:gd name="connsiteY3" fmla="*/ 5668671 h 6225425"/>
              <a:gd name="connsiteX4" fmla="*/ 1339482 w 11224161"/>
              <a:gd name="connsiteY4" fmla="*/ 5973471 h 6225425"/>
              <a:gd name="connsiteX5" fmla="*/ 5657482 w 11224161"/>
              <a:gd name="connsiteY5" fmla="*/ 5846471 h 6225425"/>
              <a:gd name="connsiteX6" fmla="*/ 9873882 w 11224161"/>
              <a:gd name="connsiteY6" fmla="*/ 6202071 h 6225425"/>
              <a:gd name="connsiteX7" fmla="*/ 11067682 w 11224161"/>
              <a:gd name="connsiteY7" fmla="*/ 5071771 h 6225425"/>
              <a:gd name="connsiteX8" fmla="*/ 11029582 w 11224161"/>
              <a:gd name="connsiteY8" fmla="*/ 2226971 h 6225425"/>
              <a:gd name="connsiteX9" fmla="*/ 11105782 w 11224161"/>
              <a:gd name="connsiteY9" fmla="*/ 575971 h 6225425"/>
              <a:gd name="connsiteX10" fmla="*/ 9213482 w 11224161"/>
              <a:gd name="connsiteY10" fmla="*/ 4471 h 6225425"/>
              <a:gd name="connsiteX11" fmla="*/ 6876682 w 11224161"/>
              <a:gd name="connsiteY11" fmla="*/ 296571 h 6225425"/>
              <a:gd name="connsiteX12" fmla="*/ 4387482 w 11224161"/>
              <a:gd name="connsiteY12" fmla="*/ 42571 h 6225425"/>
              <a:gd name="connsiteX13" fmla="*/ 1682382 w 11224161"/>
              <a:gd name="connsiteY13" fmla="*/ 283871 h 6225425"/>
              <a:gd name="connsiteX14" fmla="*/ 171082 w 11224161"/>
              <a:gd name="connsiteY14" fmla="*/ 398171 h 6225425"/>
              <a:gd name="connsiteX0" fmla="*/ 171082 w 11224161"/>
              <a:gd name="connsiteY0" fmla="*/ 398587 h 6225841"/>
              <a:gd name="connsiteX1" fmla="*/ 107582 w 11224161"/>
              <a:gd name="connsiteY1" fmla="*/ 1922587 h 6225841"/>
              <a:gd name="connsiteX2" fmla="*/ 120282 w 11224161"/>
              <a:gd name="connsiteY2" fmla="*/ 4272087 h 6225841"/>
              <a:gd name="connsiteX3" fmla="*/ 82182 w 11224161"/>
              <a:gd name="connsiteY3" fmla="*/ 5669087 h 6225841"/>
              <a:gd name="connsiteX4" fmla="*/ 1339482 w 11224161"/>
              <a:gd name="connsiteY4" fmla="*/ 5973887 h 6225841"/>
              <a:gd name="connsiteX5" fmla="*/ 5657482 w 11224161"/>
              <a:gd name="connsiteY5" fmla="*/ 5846887 h 6225841"/>
              <a:gd name="connsiteX6" fmla="*/ 9873882 w 11224161"/>
              <a:gd name="connsiteY6" fmla="*/ 6202487 h 6225841"/>
              <a:gd name="connsiteX7" fmla="*/ 11067682 w 11224161"/>
              <a:gd name="connsiteY7" fmla="*/ 5072187 h 6225841"/>
              <a:gd name="connsiteX8" fmla="*/ 11029582 w 11224161"/>
              <a:gd name="connsiteY8" fmla="*/ 2227387 h 6225841"/>
              <a:gd name="connsiteX9" fmla="*/ 11105782 w 11224161"/>
              <a:gd name="connsiteY9" fmla="*/ 576387 h 6225841"/>
              <a:gd name="connsiteX10" fmla="*/ 9213482 w 11224161"/>
              <a:gd name="connsiteY10" fmla="*/ 4887 h 6225841"/>
              <a:gd name="connsiteX11" fmla="*/ 6876682 w 11224161"/>
              <a:gd name="connsiteY11" fmla="*/ 296987 h 6225841"/>
              <a:gd name="connsiteX12" fmla="*/ 4412882 w 11224161"/>
              <a:gd name="connsiteY12" fmla="*/ 233487 h 6225841"/>
              <a:gd name="connsiteX13" fmla="*/ 1682382 w 11224161"/>
              <a:gd name="connsiteY13" fmla="*/ 284287 h 6225841"/>
              <a:gd name="connsiteX14" fmla="*/ 171082 w 11224161"/>
              <a:gd name="connsiteY14" fmla="*/ 398587 h 6225841"/>
              <a:gd name="connsiteX0" fmla="*/ 171082 w 11224161"/>
              <a:gd name="connsiteY0" fmla="*/ 400572 h 6227826"/>
              <a:gd name="connsiteX1" fmla="*/ 107582 w 11224161"/>
              <a:gd name="connsiteY1" fmla="*/ 1924572 h 6227826"/>
              <a:gd name="connsiteX2" fmla="*/ 120282 w 11224161"/>
              <a:gd name="connsiteY2" fmla="*/ 4274072 h 6227826"/>
              <a:gd name="connsiteX3" fmla="*/ 82182 w 11224161"/>
              <a:gd name="connsiteY3" fmla="*/ 5671072 h 6227826"/>
              <a:gd name="connsiteX4" fmla="*/ 1339482 w 11224161"/>
              <a:gd name="connsiteY4" fmla="*/ 5975872 h 6227826"/>
              <a:gd name="connsiteX5" fmla="*/ 5657482 w 11224161"/>
              <a:gd name="connsiteY5" fmla="*/ 5848872 h 6227826"/>
              <a:gd name="connsiteX6" fmla="*/ 9873882 w 11224161"/>
              <a:gd name="connsiteY6" fmla="*/ 6204472 h 6227826"/>
              <a:gd name="connsiteX7" fmla="*/ 11067682 w 11224161"/>
              <a:gd name="connsiteY7" fmla="*/ 5074172 h 6227826"/>
              <a:gd name="connsiteX8" fmla="*/ 11029582 w 11224161"/>
              <a:gd name="connsiteY8" fmla="*/ 2229372 h 6227826"/>
              <a:gd name="connsiteX9" fmla="*/ 11105782 w 11224161"/>
              <a:gd name="connsiteY9" fmla="*/ 578372 h 6227826"/>
              <a:gd name="connsiteX10" fmla="*/ 9213482 w 11224161"/>
              <a:gd name="connsiteY10" fmla="*/ 6872 h 6227826"/>
              <a:gd name="connsiteX11" fmla="*/ 6775082 w 11224161"/>
              <a:gd name="connsiteY11" fmla="*/ 260872 h 6227826"/>
              <a:gd name="connsiteX12" fmla="*/ 4412882 w 11224161"/>
              <a:gd name="connsiteY12" fmla="*/ 235472 h 6227826"/>
              <a:gd name="connsiteX13" fmla="*/ 1682382 w 11224161"/>
              <a:gd name="connsiteY13" fmla="*/ 286272 h 6227826"/>
              <a:gd name="connsiteX14" fmla="*/ 171082 w 11224161"/>
              <a:gd name="connsiteY14" fmla="*/ 400572 h 6227826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82382 w 11224161"/>
              <a:gd name="connsiteY13" fmla="*/ 2860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707782 w 11224161"/>
              <a:gd name="connsiteY13" fmla="*/ 3495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224161" h="6227605">
                <a:moveTo>
                  <a:pt x="171082" y="400351"/>
                </a:moveTo>
                <a:cubicBezTo>
                  <a:pt x="-93501" y="690334"/>
                  <a:pt x="116049" y="1278768"/>
                  <a:pt x="107582" y="1924351"/>
                </a:cubicBezTo>
                <a:cubicBezTo>
                  <a:pt x="99115" y="2569934"/>
                  <a:pt x="124515" y="3649434"/>
                  <a:pt x="120282" y="4273851"/>
                </a:cubicBezTo>
                <a:cubicBezTo>
                  <a:pt x="116049" y="4898268"/>
                  <a:pt x="-121018" y="5387218"/>
                  <a:pt x="82182" y="5670851"/>
                </a:cubicBezTo>
                <a:cubicBezTo>
                  <a:pt x="285382" y="5954484"/>
                  <a:pt x="410265" y="5946018"/>
                  <a:pt x="1339482" y="5975651"/>
                </a:cubicBezTo>
                <a:cubicBezTo>
                  <a:pt x="2268699" y="6005284"/>
                  <a:pt x="4235082" y="5810551"/>
                  <a:pt x="5657482" y="5848651"/>
                </a:cubicBezTo>
                <a:cubicBezTo>
                  <a:pt x="7079882" y="5886751"/>
                  <a:pt x="8972182" y="6333368"/>
                  <a:pt x="9873882" y="6204251"/>
                </a:cubicBezTo>
                <a:cubicBezTo>
                  <a:pt x="10775582" y="6075134"/>
                  <a:pt x="10875065" y="5736467"/>
                  <a:pt x="11067682" y="5073951"/>
                </a:cubicBezTo>
                <a:cubicBezTo>
                  <a:pt x="11260299" y="4411435"/>
                  <a:pt x="11023232" y="2978451"/>
                  <a:pt x="11029582" y="2229151"/>
                </a:cubicBezTo>
                <a:cubicBezTo>
                  <a:pt x="11035932" y="1479851"/>
                  <a:pt x="11408465" y="948568"/>
                  <a:pt x="11105782" y="578151"/>
                </a:cubicBezTo>
                <a:cubicBezTo>
                  <a:pt x="10803099" y="207734"/>
                  <a:pt x="9935265" y="59568"/>
                  <a:pt x="9213482" y="6651"/>
                </a:cubicBezTo>
                <a:cubicBezTo>
                  <a:pt x="8491699" y="-46266"/>
                  <a:pt x="7604815" y="233134"/>
                  <a:pt x="6775082" y="260651"/>
                </a:cubicBezTo>
                <a:cubicBezTo>
                  <a:pt x="5945349" y="288168"/>
                  <a:pt x="5107149" y="95551"/>
                  <a:pt x="4235082" y="171751"/>
                </a:cubicBezTo>
                <a:cubicBezTo>
                  <a:pt x="3363015" y="247951"/>
                  <a:pt x="2605249" y="332618"/>
                  <a:pt x="1695082" y="184451"/>
                </a:cubicBezTo>
                <a:cubicBezTo>
                  <a:pt x="789149" y="65918"/>
                  <a:pt x="435665" y="110368"/>
                  <a:pt x="171082" y="400351"/>
                </a:cubicBezTo>
                <a:close/>
              </a:path>
            </a:pathLst>
          </a:custGeom>
          <a:solidFill>
            <a:srgbClr val="F8F2D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5" name="標題 3">
            <a:extLst>
              <a:ext uri="{FF2B5EF4-FFF2-40B4-BE49-F238E27FC236}">
                <a16:creationId xmlns:a16="http://schemas.microsoft.com/office/drawing/2014/main" id="{F75D15E9-E638-5F30-5F0C-8517337F74C1}"/>
              </a:ext>
            </a:extLst>
          </p:cNvPr>
          <p:cNvSpPr txBox="1">
            <a:spLocks/>
          </p:cNvSpPr>
          <p:nvPr/>
        </p:nvSpPr>
        <p:spPr>
          <a:xfrm>
            <a:off x="1079827" y="886695"/>
            <a:ext cx="1003234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TW" altLang="en-US" sz="3600" b="1" dirty="0">
                <a:solidFill>
                  <a:schemeClr val="accent2"/>
                </a:solidFill>
              </a:rPr>
              <a:t>天使報喜信、東方博士拜見耶穌</a:t>
            </a:r>
            <a:endParaRPr lang="zh-TW" altLang="en-US" sz="3600" dirty="0">
              <a:solidFill>
                <a:schemeClr val="accent2"/>
              </a:solidFill>
            </a:endParaRPr>
          </a:p>
        </p:txBody>
      </p:sp>
      <p:sp>
        <p:nvSpPr>
          <p:cNvPr id="6" name="內容版面配置區 4">
            <a:extLst>
              <a:ext uri="{FF2B5EF4-FFF2-40B4-BE49-F238E27FC236}">
                <a16:creationId xmlns:a16="http://schemas.microsoft.com/office/drawing/2014/main" id="{3F93E419-640D-8FB5-13CD-8F3DE359F161}"/>
              </a:ext>
            </a:extLst>
          </p:cNvPr>
          <p:cNvSpPr txBox="1">
            <a:spLocks/>
          </p:cNvSpPr>
          <p:nvPr/>
        </p:nvSpPr>
        <p:spPr>
          <a:xfrm>
            <a:off x="1229258" y="2212258"/>
            <a:ext cx="10032342" cy="42550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TW" altLang="en-US" sz="3600" spc="300" dirty="0">
                <a:solidFill>
                  <a:schemeClr val="accent6"/>
                </a:solidFill>
              </a:rPr>
              <a:t>他們進去看到小嬰孩耶穌都好開心喔！拿出準備的禮物，就是黃金、乳香和󠇡沒藥獻給耶穌、跪拜耶穌。</a:t>
            </a:r>
          </a:p>
        </p:txBody>
      </p:sp>
      <p:pic>
        <p:nvPicPr>
          <p:cNvPr id="7" name="图片 14">
            <a:extLst>
              <a:ext uri="{FF2B5EF4-FFF2-40B4-BE49-F238E27FC236}">
                <a16:creationId xmlns:a16="http://schemas.microsoft.com/office/drawing/2014/main" id="{AD4522DC-B27E-A110-ABB7-7CDAEA83675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79827" y="2019441"/>
            <a:ext cx="10032342" cy="112391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383F7E02-EE5F-634C-DDA9-59AEF0AF21C5}"/>
              </a:ext>
            </a:extLst>
          </p:cNvPr>
          <p:cNvSpPr/>
          <p:nvPr/>
        </p:nvSpPr>
        <p:spPr>
          <a:xfrm>
            <a:off x="8565686" y="69159"/>
            <a:ext cx="36263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幼兒班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第二學年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第三季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第一課</a:t>
            </a:r>
            <a:endParaRPr lang="zh-CN" altLang="en-US" sz="1600" b="1" spc="300" dirty="0">
              <a:solidFill>
                <a:schemeClr val="bg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84001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788951"/>
            <a:ext cx="12222840" cy="864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7931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2.96296E-6 L 0.0013 0.24838 " pathEditMode="relative" rAng="0" ptsTypes="AA">
                                      <p:cBhvr>
                                        <p:cTn id="6" dur="4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124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93993" y="1838426"/>
            <a:ext cx="5784850" cy="1371600"/>
          </a:xfrm>
        </p:spPr>
        <p:txBody>
          <a:bodyPr>
            <a:normAutofit/>
          </a:bodyPr>
          <a:lstStyle/>
          <a:p>
            <a:r>
              <a:rPr altLang="en-US" dirty="0" lang="zh-TW" sz="7200">
                <a:solidFill>
                  <a:schemeClr val="accent2"/>
                </a:solidFill>
              </a:rPr>
              <a:t>發問時間</a:t>
            </a: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"/>
          <a:stretch/>
        </p:blipFill>
        <p:spPr>
          <a:xfrm>
            <a:off x="0" y="941050"/>
            <a:ext cx="6191250" cy="5916949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489067F6-EB33-C4DF-FE84-4B8636859798}"/>
              </a:ext>
            </a:extLst>
          </p:cNvPr>
          <p:cNvSpPr/>
          <p:nvPr/>
        </p:nvSpPr>
        <p:spPr>
          <a:xfrm>
            <a:off x="8565686" y="69159"/>
            <a:ext cx="36263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altLang="en-US" b="1" dirty="0" lang="zh-TW" spc="300" sz="1600">
                <a:solidFill>
                  <a:schemeClr val="accent6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幼兒班</a:t>
            </a:r>
            <a:r>
              <a:rPr altLang="zh-TW" b="1" dirty="0" lang="en-US" spc="300" sz="1600">
                <a:solidFill>
                  <a:schemeClr val="accent6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‧</a:t>
            </a:r>
            <a:r>
              <a:rPr altLang="en-US" b="1" dirty="0" lang="zh-TW" spc="300" sz="1600">
                <a:solidFill>
                  <a:schemeClr val="accent6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第二學年</a:t>
            </a:r>
            <a:r>
              <a:rPr altLang="zh-TW" b="1" dirty="0" lang="en-US" spc="300" sz="1600">
                <a:solidFill>
                  <a:schemeClr val="accent6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‧</a:t>
            </a:r>
            <a:r>
              <a:rPr altLang="en-US" b="1" dirty="0" lang="zh-TW" spc="300" sz="1600">
                <a:solidFill>
                  <a:schemeClr val="accent6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第三季</a:t>
            </a:r>
            <a:r>
              <a:rPr altLang="zh-TW" b="1" dirty="0" lang="en-US" spc="300" sz="1600">
                <a:solidFill>
                  <a:schemeClr val="accent6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‧</a:t>
            </a:r>
            <a:r>
              <a:rPr altLang="en-US" b="1" dirty="0" lang="zh-TW" spc="300" sz="1600">
                <a:solidFill>
                  <a:schemeClr val="accent6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第一課</a:t>
            </a:r>
            <a:endParaRPr altLang="en-US" b="1" dirty="0" lang="zh-CN" spc="300" sz="1600">
              <a:solidFill>
                <a:schemeClr val="accent6"/>
              </a:solidFill>
              <a:latin charset="-120" panose="020B0604030504040204" pitchFamily="34" typeface="微軟正黑體"/>
              <a:ea charset="-120" panose="020B0604030504040204" pitchFamily="34"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3375146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250" spd="slow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afterEffect" presetClass="entr" presetID="42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7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2">
            <a:extLst>
              <a:ext uri="{FF2B5EF4-FFF2-40B4-BE49-F238E27FC236}">
                <a16:creationId xmlns:a16="http://schemas.microsoft.com/office/drawing/2014/main" id="{3A33CAD9-385F-170C-539F-15D7C7FA628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69" t="27549" r="17572" b="25737"/>
          <a:stretch/>
        </p:blipFill>
        <p:spPr>
          <a:xfrm>
            <a:off x="950953" y="407713"/>
            <a:ext cx="10774882" cy="6513040"/>
          </a:xfrm>
          <a:prstGeom prst="rect">
            <a:avLst/>
          </a:prstGeom>
        </p:spPr>
      </p:pic>
      <p:sp>
        <p:nvSpPr>
          <p:cNvPr id="5" name="標題 1">
            <a:extLst>
              <a:ext uri="{FF2B5EF4-FFF2-40B4-BE49-F238E27FC236}">
                <a16:creationId xmlns:a16="http://schemas.microsoft.com/office/drawing/2014/main" id="{A7D8E4B9-3AFD-0183-DFAB-F2488A36E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4509" y="2657295"/>
            <a:ext cx="1222049" cy="1708733"/>
          </a:xfrm>
        </p:spPr>
        <p:txBody>
          <a:bodyPr>
            <a:noAutofit/>
          </a:bodyPr>
          <a:lstStyle/>
          <a:p>
            <a:r>
              <a:rPr lang="zh-TW" altLang="en-US" sz="6000" dirty="0">
                <a:solidFill>
                  <a:schemeClr val="accent2"/>
                </a:solidFill>
              </a:rPr>
              <a:t>目</a:t>
            </a:r>
            <a:br>
              <a:rPr lang="en-US" altLang="zh-TW" sz="6000" dirty="0">
                <a:solidFill>
                  <a:schemeClr val="accent2"/>
                </a:solidFill>
              </a:rPr>
            </a:br>
            <a:r>
              <a:rPr lang="zh-TW" altLang="en-US" sz="6000" dirty="0">
                <a:solidFill>
                  <a:schemeClr val="accent2"/>
                </a:solidFill>
              </a:rPr>
              <a:t>錄</a:t>
            </a:r>
          </a:p>
        </p:txBody>
      </p:sp>
      <p:sp>
        <p:nvSpPr>
          <p:cNvPr id="6" name="直排文字版面配置區 2">
            <a:extLst>
              <a:ext uri="{FF2B5EF4-FFF2-40B4-BE49-F238E27FC236}">
                <a16:creationId xmlns:a16="http://schemas.microsoft.com/office/drawing/2014/main" id="{F2CBF4C0-3805-3FC0-493B-96F02B48DA2A}"/>
              </a:ext>
            </a:extLst>
          </p:cNvPr>
          <p:cNvSpPr txBox="1">
            <a:spLocks/>
          </p:cNvSpPr>
          <p:nvPr/>
        </p:nvSpPr>
        <p:spPr>
          <a:xfrm>
            <a:off x="3483287" y="2021179"/>
            <a:ext cx="7758454" cy="2980963"/>
          </a:xfrm>
          <a:prstGeom prst="rect">
            <a:avLst/>
          </a:prstGeom>
        </p:spPr>
        <p:txBody>
          <a:bodyPr vert="horz" lIns="91440" tIns="45720" rIns="91440" bIns="45720" numCol="2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lnSpc>
                <a:spcPct val="110000"/>
              </a:lnSpc>
              <a:buFont typeface="+mj-ea"/>
              <a:buAutoNum type="ea1ChtPeriod"/>
            </a:pPr>
            <a:r>
              <a:rPr lang="zh-TW" altLang="en-US" sz="3000" spc="600" dirty="0">
                <a:solidFill>
                  <a:schemeClr val="accent6"/>
                </a:solidFill>
              </a:rPr>
              <a:t>會前唱詩</a:t>
            </a:r>
            <a:endParaRPr lang="en-US" altLang="zh-TW" sz="3000" spc="600" dirty="0">
              <a:solidFill>
                <a:schemeClr val="accent6"/>
              </a:solidFill>
            </a:endParaRPr>
          </a:p>
          <a:p>
            <a:pPr marL="514350" indent="-514350">
              <a:lnSpc>
                <a:spcPct val="110000"/>
              </a:lnSpc>
              <a:buFont typeface="+mj-ea"/>
              <a:buAutoNum type="ea1ChtPeriod"/>
            </a:pPr>
            <a:r>
              <a:rPr lang="zh-TW" altLang="en-US" sz="3000" spc="600" dirty="0">
                <a:solidFill>
                  <a:schemeClr val="accent6"/>
                </a:solidFill>
              </a:rPr>
              <a:t>同心默禱</a:t>
            </a:r>
            <a:endParaRPr lang="en-US" altLang="zh-TW" sz="3000" spc="600" dirty="0">
              <a:solidFill>
                <a:schemeClr val="accent6"/>
              </a:solidFill>
            </a:endParaRPr>
          </a:p>
          <a:p>
            <a:pPr marL="514350" indent="-514350">
              <a:lnSpc>
                <a:spcPct val="110000"/>
              </a:lnSpc>
              <a:buFont typeface="+mj-ea"/>
              <a:buAutoNum type="ea1ChtPeriod"/>
            </a:pPr>
            <a:r>
              <a:rPr lang="zh-TW" altLang="en-US" sz="3000" spc="600" dirty="0">
                <a:solidFill>
                  <a:schemeClr val="accent6"/>
                </a:solidFill>
              </a:rPr>
              <a:t>課程內容</a:t>
            </a:r>
            <a:endParaRPr lang="en-US" altLang="zh-TW" sz="3000" spc="600" dirty="0">
              <a:solidFill>
                <a:schemeClr val="accent6"/>
              </a:solidFill>
            </a:endParaRPr>
          </a:p>
          <a:p>
            <a:pPr marL="514350" indent="-514350">
              <a:lnSpc>
                <a:spcPct val="110000"/>
              </a:lnSpc>
              <a:buFont typeface="+mj-ea"/>
              <a:buAutoNum type="ea1ChtPeriod"/>
            </a:pPr>
            <a:r>
              <a:rPr lang="zh-TW" altLang="en-US" sz="3000" spc="600" dirty="0">
                <a:solidFill>
                  <a:schemeClr val="accent6"/>
                </a:solidFill>
              </a:rPr>
              <a:t>發問時間</a:t>
            </a:r>
            <a:endParaRPr lang="en-US" altLang="zh-TW" sz="3000" spc="600" dirty="0">
              <a:solidFill>
                <a:schemeClr val="accent6"/>
              </a:solidFill>
            </a:endParaRPr>
          </a:p>
          <a:p>
            <a:pPr marL="514350" indent="-514350">
              <a:lnSpc>
                <a:spcPct val="110000"/>
              </a:lnSpc>
              <a:buFont typeface="+mj-ea"/>
              <a:buAutoNum type="ea1ChtPeriod"/>
            </a:pPr>
            <a:r>
              <a:rPr lang="zh-TW" altLang="en-US" sz="3000" spc="600" dirty="0">
                <a:solidFill>
                  <a:schemeClr val="accent6"/>
                </a:solidFill>
              </a:rPr>
              <a:t>聖句</a:t>
            </a:r>
            <a:endParaRPr lang="en-US" altLang="zh-TW" sz="3000" spc="600" dirty="0">
              <a:solidFill>
                <a:schemeClr val="accent6"/>
              </a:solidFill>
            </a:endParaRPr>
          </a:p>
          <a:p>
            <a:pPr marL="514350" indent="-514350">
              <a:lnSpc>
                <a:spcPct val="110000"/>
              </a:lnSpc>
              <a:buFont typeface="+mj-ea"/>
              <a:buAutoNum type="ea1ChtPeriod"/>
            </a:pPr>
            <a:r>
              <a:rPr lang="zh-TW" altLang="en-US" sz="3000" spc="600" dirty="0">
                <a:solidFill>
                  <a:schemeClr val="accent6"/>
                </a:solidFill>
              </a:rPr>
              <a:t>結語</a:t>
            </a:r>
            <a:endParaRPr lang="en-US" altLang="zh-TW" sz="3000" spc="600" dirty="0">
              <a:solidFill>
                <a:schemeClr val="accent6"/>
              </a:solidFill>
            </a:endParaRPr>
          </a:p>
          <a:p>
            <a:pPr marL="514350" indent="-514350">
              <a:lnSpc>
                <a:spcPct val="110000"/>
              </a:lnSpc>
              <a:buFont typeface="+mj-ea"/>
              <a:buAutoNum type="ea1ChtPeriod"/>
            </a:pPr>
            <a:r>
              <a:rPr lang="zh-TW" altLang="en-US" sz="3000" spc="600" dirty="0">
                <a:solidFill>
                  <a:schemeClr val="accent6"/>
                </a:solidFill>
              </a:rPr>
              <a:t>課後禱告</a:t>
            </a:r>
            <a:endParaRPr lang="en-US" altLang="zh-TW" sz="3000" spc="600" dirty="0">
              <a:solidFill>
                <a:schemeClr val="accent6"/>
              </a:solidFill>
            </a:endParaRPr>
          </a:p>
          <a:p>
            <a:pPr marL="514350" indent="-514350">
              <a:lnSpc>
                <a:spcPct val="110000"/>
              </a:lnSpc>
              <a:buFont typeface="+mj-ea"/>
              <a:buAutoNum type="ea1ChtPeriod"/>
            </a:pPr>
            <a:r>
              <a:rPr lang="zh-TW" altLang="en-US" sz="3000" spc="600" dirty="0">
                <a:solidFill>
                  <a:schemeClr val="accent6"/>
                </a:solidFill>
              </a:rPr>
              <a:t>課堂作業</a:t>
            </a:r>
            <a:endParaRPr lang="en-US" altLang="zh-TW" sz="3000" spc="600" dirty="0">
              <a:solidFill>
                <a:schemeClr val="accent6"/>
              </a:solidFill>
            </a:endParaRPr>
          </a:p>
          <a:p>
            <a:pPr marL="514350" indent="-514350">
              <a:lnSpc>
                <a:spcPct val="110000"/>
              </a:lnSpc>
              <a:buFont typeface="+mj-ea"/>
              <a:buAutoNum type="ea1ChtPeriod"/>
            </a:pPr>
            <a:r>
              <a:rPr lang="zh-TW" altLang="en-US" sz="3000" spc="600" dirty="0">
                <a:solidFill>
                  <a:schemeClr val="accent6"/>
                </a:solidFill>
              </a:rPr>
              <a:t>資料來源</a:t>
            </a:r>
            <a:endParaRPr lang="en-US" altLang="zh-TW" sz="3000" spc="600" dirty="0">
              <a:solidFill>
                <a:schemeClr val="accent6"/>
              </a:solidFill>
            </a:endParaRPr>
          </a:p>
          <a:p>
            <a:pPr>
              <a:lnSpc>
                <a:spcPct val="110000"/>
              </a:lnSpc>
            </a:pPr>
            <a:endParaRPr lang="zh-TW" altLang="en-US" sz="3000" spc="600" dirty="0">
              <a:solidFill>
                <a:schemeClr val="accent6"/>
              </a:solidFill>
            </a:endParaRPr>
          </a:p>
        </p:txBody>
      </p:sp>
      <p:cxnSp>
        <p:nvCxnSpPr>
          <p:cNvPr id="7" name="直接连接符 13">
            <a:extLst>
              <a:ext uri="{FF2B5EF4-FFF2-40B4-BE49-F238E27FC236}">
                <a16:creationId xmlns:a16="http://schemas.microsoft.com/office/drawing/2014/main" id="{EFC3FE56-5E87-79D8-6D6A-72C899216B9F}"/>
              </a:ext>
            </a:extLst>
          </p:cNvPr>
          <p:cNvCxnSpPr/>
          <p:nvPr/>
        </p:nvCxnSpPr>
        <p:spPr>
          <a:xfrm>
            <a:off x="3351475" y="1783977"/>
            <a:ext cx="0" cy="3455369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>
            <a:extLst>
              <a:ext uri="{FF2B5EF4-FFF2-40B4-BE49-F238E27FC236}">
                <a16:creationId xmlns:a16="http://schemas.microsoft.com/office/drawing/2014/main" id="{23AA1C65-1E00-9E99-09A9-29C5CA135BB7}"/>
              </a:ext>
            </a:extLst>
          </p:cNvPr>
          <p:cNvSpPr/>
          <p:nvPr/>
        </p:nvSpPr>
        <p:spPr>
          <a:xfrm>
            <a:off x="8565686" y="69159"/>
            <a:ext cx="36263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幼兒班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第二學年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第三季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第一課</a:t>
            </a:r>
            <a:endParaRPr lang="zh-CN" altLang="en-US" sz="1600" b="1" spc="300" dirty="0">
              <a:solidFill>
                <a:schemeClr val="bg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8962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0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0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: 形状 4">
            <a:extLst>
              <a:ext uri="{FF2B5EF4-FFF2-40B4-BE49-F238E27FC236}">
                <a16:creationId xmlns:a16="http://schemas.microsoft.com/office/drawing/2014/main" id="{9D1441E0-3523-470D-A8F6-9B0F9E5878C2}"/>
              </a:ext>
            </a:extLst>
          </p:cNvPr>
          <p:cNvSpPr/>
          <p:nvPr/>
        </p:nvSpPr>
        <p:spPr>
          <a:xfrm>
            <a:off x="483920" y="488452"/>
            <a:ext cx="11224161" cy="6227605"/>
          </a:xfrm>
          <a:custGeom>
            <a:avLst/>
            <a:gdLst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437782 w 11224161"/>
              <a:gd name="connsiteY14" fmla="*/ 1652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171082 w 11224161"/>
              <a:gd name="connsiteY14" fmla="*/ 393861 h 6221115"/>
              <a:gd name="connsiteX0" fmla="*/ 171082 w 11224161"/>
              <a:gd name="connsiteY0" fmla="*/ 398171 h 6225425"/>
              <a:gd name="connsiteX1" fmla="*/ 107582 w 11224161"/>
              <a:gd name="connsiteY1" fmla="*/ 1922171 h 6225425"/>
              <a:gd name="connsiteX2" fmla="*/ 120282 w 11224161"/>
              <a:gd name="connsiteY2" fmla="*/ 4271671 h 6225425"/>
              <a:gd name="connsiteX3" fmla="*/ 82182 w 11224161"/>
              <a:gd name="connsiteY3" fmla="*/ 5668671 h 6225425"/>
              <a:gd name="connsiteX4" fmla="*/ 1339482 w 11224161"/>
              <a:gd name="connsiteY4" fmla="*/ 5973471 h 6225425"/>
              <a:gd name="connsiteX5" fmla="*/ 5657482 w 11224161"/>
              <a:gd name="connsiteY5" fmla="*/ 5846471 h 6225425"/>
              <a:gd name="connsiteX6" fmla="*/ 9873882 w 11224161"/>
              <a:gd name="connsiteY6" fmla="*/ 6202071 h 6225425"/>
              <a:gd name="connsiteX7" fmla="*/ 11067682 w 11224161"/>
              <a:gd name="connsiteY7" fmla="*/ 5071771 h 6225425"/>
              <a:gd name="connsiteX8" fmla="*/ 11029582 w 11224161"/>
              <a:gd name="connsiteY8" fmla="*/ 2226971 h 6225425"/>
              <a:gd name="connsiteX9" fmla="*/ 11105782 w 11224161"/>
              <a:gd name="connsiteY9" fmla="*/ 575971 h 6225425"/>
              <a:gd name="connsiteX10" fmla="*/ 9213482 w 11224161"/>
              <a:gd name="connsiteY10" fmla="*/ 4471 h 6225425"/>
              <a:gd name="connsiteX11" fmla="*/ 6876682 w 11224161"/>
              <a:gd name="connsiteY11" fmla="*/ 296571 h 6225425"/>
              <a:gd name="connsiteX12" fmla="*/ 4387482 w 11224161"/>
              <a:gd name="connsiteY12" fmla="*/ 42571 h 6225425"/>
              <a:gd name="connsiteX13" fmla="*/ 1682382 w 11224161"/>
              <a:gd name="connsiteY13" fmla="*/ 283871 h 6225425"/>
              <a:gd name="connsiteX14" fmla="*/ 171082 w 11224161"/>
              <a:gd name="connsiteY14" fmla="*/ 398171 h 6225425"/>
              <a:gd name="connsiteX0" fmla="*/ 171082 w 11224161"/>
              <a:gd name="connsiteY0" fmla="*/ 398587 h 6225841"/>
              <a:gd name="connsiteX1" fmla="*/ 107582 w 11224161"/>
              <a:gd name="connsiteY1" fmla="*/ 1922587 h 6225841"/>
              <a:gd name="connsiteX2" fmla="*/ 120282 w 11224161"/>
              <a:gd name="connsiteY2" fmla="*/ 4272087 h 6225841"/>
              <a:gd name="connsiteX3" fmla="*/ 82182 w 11224161"/>
              <a:gd name="connsiteY3" fmla="*/ 5669087 h 6225841"/>
              <a:gd name="connsiteX4" fmla="*/ 1339482 w 11224161"/>
              <a:gd name="connsiteY4" fmla="*/ 5973887 h 6225841"/>
              <a:gd name="connsiteX5" fmla="*/ 5657482 w 11224161"/>
              <a:gd name="connsiteY5" fmla="*/ 5846887 h 6225841"/>
              <a:gd name="connsiteX6" fmla="*/ 9873882 w 11224161"/>
              <a:gd name="connsiteY6" fmla="*/ 6202487 h 6225841"/>
              <a:gd name="connsiteX7" fmla="*/ 11067682 w 11224161"/>
              <a:gd name="connsiteY7" fmla="*/ 5072187 h 6225841"/>
              <a:gd name="connsiteX8" fmla="*/ 11029582 w 11224161"/>
              <a:gd name="connsiteY8" fmla="*/ 2227387 h 6225841"/>
              <a:gd name="connsiteX9" fmla="*/ 11105782 w 11224161"/>
              <a:gd name="connsiteY9" fmla="*/ 576387 h 6225841"/>
              <a:gd name="connsiteX10" fmla="*/ 9213482 w 11224161"/>
              <a:gd name="connsiteY10" fmla="*/ 4887 h 6225841"/>
              <a:gd name="connsiteX11" fmla="*/ 6876682 w 11224161"/>
              <a:gd name="connsiteY11" fmla="*/ 296987 h 6225841"/>
              <a:gd name="connsiteX12" fmla="*/ 4412882 w 11224161"/>
              <a:gd name="connsiteY12" fmla="*/ 233487 h 6225841"/>
              <a:gd name="connsiteX13" fmla="*/ 1682382 w 11224161"/>
              <a:gd name="connsiteY13" fmla="*/ 284287 h 6225841"/>
              <a:gd name="connsiteX14" fmla="*/ 171082 w 11224161"/>
              <a:gd name="connsiteY14" fmla="*/ 398587 h 6225841"/>
              <a:gd name="connsiteX0" fmla="*/ 171082 w 11224161"/>
              <a:gd name="connsiteY0" fmla="*/ 400572 h 6227826"/>
              <a:gd name="connsiteX1" fmla="*/ 107582 w 11224161"/>
              <a:gd name="connsiteY1" fmla="*/ 1924572 h 6227826"/>
              <a:gd name="connsiteX2" fmla="*/ 120282 w 11224161"/>
              <a:gd name="connsiteY2" fmla="*/ 4274072 h 6227826"/>
              <a:gd name="connsiteX3" fmla="*/ 82182 w 11224161"/>
              <a:gd name="connsiteY3" fmla="*/ 5671072 h 6227826"/>
              <a:gd name="connsiteX4" fmla="*/ 1339482 w 11224161"/>
              <a:gd name="connsiteY4" fmla="*/ 5975872 h 6227826"/>
              <a:gd name="connsiteX5" fmla="*/ 5657482 w 11224161"/>
              <a:gd name="connsiteY5" fmla="*/ 5848872 h 6227826"/>
              <a:gd name="connsiteX6" fmla="*/ 9873882 w 11224161"/>
              <a:gd name="connsiteY6" fmla="*/ 6204472 h 6227826"/>
              <a:gd name="connsiteX7" fmla="*/ 11067682 w 11224161"/>
              <a:gd name="connsiteY7" fmla="*/ 5074172 h 6227826"/>
              <a:gd name="connsiteX8" fmla="*/ 11029582 w 11224161"/>
              <a:gd name="connsiteY8" fmla="*/ 2229372 h 6227826"/>
              <a:gd name="connsiteX9" fmla="*/ 11105782 w 11224161"/>
              <a:gd name="connsiteY9" fmla="*/ 578372 h 6227826"/>
              <a:gd name="connsiteX10" fmla="*/ 9213482 w 11224161"/>
              <a:gd name="connsiteY10" fmla="*/ 6872 h 6227826"/>
              <a:gd name="connsiteX11" fmla="*/ 6775082 w 11224161"/>
              <a:gd name="connsiteY11" fmla="*/ 260872 h 6227826"/>
              <a:gd name="connsiteX12" fmla="*/ 4412882 w 11224161"/>
              <a:gd name="connsiteY12" fmla="*/ 235472 h 6227826"/>
              <a:gd name="connsiteX13" fmla="*/ 1682382 w 11224161"/>
              <a:gd name="connsiteY13" fmla="*/ 286272 h 6227826"/>
              <a:gd name="connsiteX14" fmla="*/ 171082 w 11224161"/>
              <a:gd name="connsiteY14" fmla="*/ 400572 h 6227826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82382 w 11224161"/>
              <a:gd name="connsiteY13" fmla="*/ 2860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707782 w 11224161"/>
              <a:gd name="connsiteY13" fmla="*/ 3495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224161" h="6227605">
                <a:moveTo>
                  <a:pt x="171082" y="400351"/>
                </a:moveTo>
                <a:cubicBezTo>
                  <a:pt x="-93501" y="690334"/>
                  <a:pt x="116049" y="1278768"/>
                  <a:pt x="107582" y="1924351"/>
                </a:cubicBezTo>
                <a:cubicBezTo>
                  <a:pt x="99115" y="2569934"/>
                  <a:pt x="124515" y="3649434"/>
                  <a:pt x="120282" y="4273851"/>
                </a:cubicBezTo>
                <a:cubicBezTo>
                  <a:pt x="116049" y="4898268"/>
                  <a:pt x="-121018" y="5387218"/>
                  <a:pt x="82182" y="5670851"/>
                </a:cubicBezTo>
                <a:cubicBezTo>
                  <a:pt x="285382" y="5954484"/>
                  <a:pt x="410265" y="5946018"/>
                  <a:pt x="1339482" y="5975651"/>
                </a:cubicBezTo>
                <a:cubicBezTo>
                  <a:pt x="2268699" y="6005284"/>
                  <a:pt x="4235082" y="5810551"/>
                  <a:pt x="5657482" y="5848651"/>
                </a:cubicBezTo>
                <a:cubicBezTo>
                  <a:pt x="7079882" y="5886751"/>
                  <a:pt x="8972182" y="6333368"/>
                  <a:pt x="9873882" y="6204251"/>
                </a:cubicBezTo>
                <a:cubicBezTo>
                  <a:pt x="10775582" y="6075134"/>
                  <a:pt x="10875065" y="5736467"/>
                  <a:pt x="11067682" y="5073951"/>
                </a:cubicBezTo>
                <a:cubicBezTo>
                  <a:pt x="11260299" y="4411435"/>
                  <a:pt x="11023232" y="2978451"/>
                  <a:pt x="11029582" y="2229151"/>
                </a:cubicBezTo>
                <a:cubicBezTo>
                  <a:pt x="11035932" y="1479851"/>
                  <a:pt x="11408465" y="948568"/>
                  <a:pt x="11105782" y="578151"/>
                </a:cubicBezTo>
                <a:cubicBezTo>
                  <a:pt x="10803099" y="207734"/>
                  <a:pt x="9935265" y="59568"/>
                  <a:pt x="9213482" y="6651"/>
                </a:cubicBezTo>
                <a:cubicBezTo>
                  <a:pt x="8491699" y="-46266"/>
                  <a:pt x="7604815" y="233134"/>
                  <a:pt x="6775082" y="260651"/>
                </a:cubicBezTo>
                <a:cubicBezTo>
                  <a:pt x="5945349" y="288168"/>
                  <a:pt x="5107149" y="95551"/>
                  <a:pt x="4235082" y="171751"/>
                </a:cubicBezTo>
                <a:cubicBezTo>
                  <a:pt x="3363015" y="247951"/>
                  <a:pt x="2605249" y="332618"/>
                  <a:pt x="1695082" y="184451"/>
                </a:cubicBezTo>
                <a:cubicBezTo>
                  <a:pt x="789149" y="65918"/>
                  <a:pt x="435665" y="110368"/>
                  <a:pt x="171082" y="400351"/>
                </a:cubicBezTo>
                <a:close/>
              </a:path>
            </a:pathLst>
          </a:custGeom>
          <a:solidFill>
            <a:srgbClr val="F8F2D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zh-CN" altLang="en-US" dirty="0"/>
          </a:p>
        </p:txBody>
      </p:sp>
      <p:pic>
        <p:nvPicPr>
          <p:cNvPr id="12" name="Picture 2" descr="D:\1\13e1b1eada54150ef5fc11fe8bb74598.png">
            <a:extLst>
              <a:ext uri="{FF2B5EF4-FFF2-40B4-BE49-F238E27FC236}">
                <a16:creationId xmlns:a16="http://schemas.microsoft.com/office/drawing/2014/main" id="{792CDE1D-721C-4650-ADEA-D2E234A4E7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biLevel thresh="25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1293" y="3198846"/>
            <a:ext cx="4520414" cy="2964426"/>
          </a:xfrm>
          <a:prstGeom prst="rect">
            <a:avLst/>
          </a:prstGeom>
          <a:noFill/>
        </p:spPr>
      </p:pic>
      <p:sp>
        <p:nvSpPr>
          <p:cNvPr id="15" name="文字版面配置區 2"/>
          <p:cNvSpPr txBox="1">
            <a:spLocks/>
          </p:cNvSpPr>
          <p:nvPr/>
        </p:nvSpPr>
        <p:spPr>
          <a:xfrm>
            <a:off x="5890380" y="3741401"/>
            <a:ext cx="4691895" cy="24218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TW" altLang="en-US" sz="4000" u="sng" dirty="0">
                <a:solidFill>
                  <a:schemeClr val="accent6"/>
                </a:solidFill>
              </a:rPr>
              <a:t>馬利亞</a:t>
            </a:r>
            <a:r>
              <a:rPr lang="zh-TW" altLang="en-US" sz="4000" dirty="0">
                <a:solidFill>
                  <a:schemeClr val="accent6"/>
                </a:solidFill>
              </a:rPr>
              <a:t>就從聖靈懷了孕。</a:t>
            </a:r>
            <a:endParaRPr lang="en-US" altLang="zh-TW" sz="4000" dirty="0">
              <a:solidFill>
                <a:schemeClr val="accent6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zh-TW" altLang="en-US" sz="4000" dirty="0">
                <a:solidFill>
                  <a:schemeClr val="accent6"/>
                </a:solidFill>
              </a:rPr>
              <a:t>（太一</a:t>
            </a:r>
            <a:r>
              <a:rPr lang="en-US" altLang="zh-TW" sz="4000" dirty="0">
                <a:solidFill>
                  <a:schemeClr val="accent6"/>
                </a:solidFill>
              </a:rPr>
              <a:t>18</a:t>
            </a:r>
            <a:r>
              <a:rPr lang="zh-TW" altLang="en-US" sz="4000" dirty="0">
                <a:solidFill>
                  <a:schemeClr val="accent6"/>
                </a:solidFill>
              </a:rPr>
              <a:t>）</a:t>
            </a:r>
          </a:p>
        </p:txBody>
      </p:sp>
      <p:sp>
        <p:nvSpPr>
          <p:cNvPr id="4" name="橢圓形圖說文字 3"/>
          <p:cNvSpPr/>
          <p:nvPr/>
        </p:nvSpPr>
        <p:spPr>
          <a:xfrm>
            <a:off x="3184233" y="1140151"/>
            <a:ext cx="3600450" cy="2188266"/>
          </a:xfrm>
          <a:prstGeom prst="wedgeEllipseCallou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標題 1"/>
          <p:cNvSpPr>
            <a:spLocks noGrp="1"/>
          </p:cNvSpPr>
          <p:nvPr>
            <p:ph type="title"/>
          </p:nvPr>
        </p:nvSpPr>
        <p:spPr>
          <a:xfrm>
            <a:off x="3708282" y="1791834"/>
            <a:ext cx="3063875" cy="1162050"/>
          </a:xfrm>
        </p:spPr>
        <p:txBody>
          <a:bodyPr>
            <a:normAutofit/>
          </a:bodyPr>
          <a:lstStyle/>
          <a:p>
            <a:r>
              <a:rPr lang="zh-TW" altLang="en-US" sz="72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聖句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6CD8B1B6-817D-A9E8-3B36-E1A9D0E9468B}"/>
              </a:ext>
            </a:extLst>
          </p:cNvPr>
          <p:cNvSpPr/>
          <p:nvPr/>
        </p:nvSpPr>
        <p:spPr>
          <a:xfrm>
            <a:off x="8565686" y="69159"/>
            <a:ext cx="36263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幼兒班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第二學年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第三季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第一課</a:t>
            </a:r>
            <a:endParaRPr lang="zh-CN" altLang="en-US" sz="1600" b="1" spc="300" dirty="0">
              <a:solidFill>
                <a:schemeClr val="bg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184604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5" grpId="0"/>
      <p:bldP spid="4" grpId="0" animBg="1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: 形状 4">
            <a:extLst>
              <a:ext uri="{FF2B5EF4-FFF2-40B4-BE49-F238E27FC236}">
                <a16:creationId xmlns:a16="http://schemas.microsoft.com/office/drawing/2014/main" id="{9D1441E0-3523-470D-A8F6-9B0F9E5878C2}"/>
              </a:ext>
            </a:extLst>
          </p:cNvPr>
          <p:cNvSpPr/>
          <p:nvPr/>
        </p:nvSpPr>
        <p:spPr>
          <a:xfrm>
            <a:off x="483920" y="488452"/>
            <a:ext cx="11224161" cy="6227605"/>
          </a:xfrm>
          <a:custGeom>
            <a:avLst/>
            <a:gdLst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437782 w 11224161"/>
              <a:gd name="connsiteY14" fmla="*/ 1652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171082 w 11224161"/>
              <a:gd name="connsiteY14" fmla="*/ 393861 h 6221115"/>
              <a:gd name="connsiteX0" fmla="*/ 171082 w 11224161"/>
              <a:gd name="connsiteY0" fmla="*/ 398171 h 6225425"/>
              <a:gd name="connsiteX1" fmla="*/ 107582 w 11224161"/>
              <a:gd name="connsiteY1" fmla="*/ 1922171 h 6225425"/>
              <a:gd name="connsiteX2" fmla="*/ 120282 w 11224161"/>
              <a:gd name="connsiteY2" fmla="*/ 4271671 h 6225425"/>
              <a:gd name="connsiteX3" fmla="*/ 82182 w 11224161"/>
              <a:gd name="connsiteY3" fmla="*/ 5668671 h 6225425"/>
              <a:gd name="connsiteX4" fmla="*/ 1339482 w 11224161"/>
              <a:gd name="connsiteY4" fmla="*/ 5973471 h 6225425"/>
              <a:gd name="connsiteX5" fmla="*/ 5657482 w 11224161"/>
              <a:gd name="connsiteY5" fmla="*/ 5846471 h 6225425"/>
              <a:gd name="connsiteX6" fmla="*/ 9873882 w 11224161"/>
              <a:gd name="connsiteY6" fmla="*/ 6202071 h 6225425"/>
              <a:gd name="connsiteX7" fmla="*/ 11067682 w 11224161"/>
              <a:gd name="connsiteY7" fmla="*/ 5071771 h 6225425"/>
              <a:gd name="connsiteX8" fmla="*/ 11029582 w 11224161"/>
              <a:gd name="connsiteY8" fmla="*/ 2226971 h 6225425"/>
              <a:gd name="connsiteX9" fmla="*/ 11105782 w 11224161"/>
              <a:gd name="connsiteY9" fmla="*/ 575971 h 6225425"/>
              <a:gd name="connsiteX10" fmla="*/ 9213482 w 11224161"/>
              <a:gd name="connsiteY10" fmla="*/ 4471 h 6225425"/>
              <a:gd name="connsiteX11" fmla="*/ 6876682 w 11224161"/>
              <a:gd name="connsiteY11" fmla="*/ 296571 h 6225425"/>
              <a:gd name="connsiteX12" fmla="*/ 4387482 w 11224161"/>
              <a:gd name="connsiteY12" fmla="*/ 42571 h 6225425"/>
              <a:gd name="connsiteX13" fmla="*/ 1682382 w 11224161"/>
              <a:gd name="connsiteY13" fmla="*/ 283871 h 6225425"/>
              <a:gd name="connsiteX14" fmla="*/ 171082 w 11224161"/>
              <a:gd name="connsiteY14" fmla="*/ 398171 h 6225425"/>
              <a:gd name="connsiteX0" fmla="*/ 171082 w 11224161"/>
              <a:gd name="connsiteY0" fmla="*/ 398587 h 6225841"/>
              <a:gd name="connsiteX1" fmla="*/ 107582 w 11224161"/>
              <a:gd name="connsiteY1" fmla="*/ 1922587 h 6225841"/>
              <a:gd name="connsiteX2" fmla="*/ 120282 w 11224161"/>
              <a:gd name="connsiteY2" fmla="*/ 4272087 h 6225841"/>
              <a:gd name="connsiteX3" fmla="*/ 82182 w 11224161"/>
              <a:gd name="connsiteY3" fmla="*/ 5669087 h 6225841"/>
              <a:gd name="connsiteX4" fmla="*/ 1339482 w 11224161"/>
              <a:gd name="connsiteY4" fmla="*/ 5973887 h 6225841"/>
              <a:gd name="connsiteX5" fmla="*/ 5657482 w 11224161"/>
              <a:gd name="connsiteY5" fmla="*/ 5846887 h 6225841"/>
              <a:gd name="connsiteX6" fmla="*/ 9873882 w 11224161"/>
              <a:gd name="connsiteY6" fmla="*/ 6202487 h 6225841"/>
              <a:gd name="connsiteX7" fmla="*/ 11067682 w 11224161"/>
              <a:gd name="connsiteY7" fmla="*/ 5072187 h 6225841"/>
              <a:gd name="connsiteX8" fmla="*/ 11029582 w 11224161"/>
              <a:gd name="connsiteY8" fmla="*/ 2227387 h 6225841"/>
              <a:gd name="connsiteX9" fmla="*/ 11105782 w 11224161"/>
              <a:gd name="connsiteY9" fmla="*/ 576387 h 6225841"/>
              <a:gd name="connsiteX10" fmla="*/ 9213482 w 11224161"/>
              <a:gd name="connsiteY10" fmla="*/ 4887 h 6225841"/>
              <a:gd name="connsiteX11" fmla="*/ 6876682 w 11224161"/>
              <a:gd name="connsiteY11" fmla="*/ 296987 h 6225841"/>
              <a:gd name="connsiteX12" fmla="*/ 4412882 w 11224161"/>
              <a:gd name="connsiteY12" fmla="*/ 233487 h 6225841"/>
              <a:gd name="connsiteX13" fmla="*/ 1682382 w 11224161"/>
              <a:gd name="connsiteY13" fmla="*/ 284287 h 6225841"/>
              <a:gd name="connsiteX14" fmla="*/ 171082 w 11224161"/>
              <a:gd name="connsiteY14" fmla="*/ 398587 h 6225841"/>
              <a:gd name="connsiteX0" fmla="*/ 171082 w 11224161"/>
              <a:gd name="connsiteY0" fmla="*/ 400572 h 6227826"/>
              <a:gd name="connsiteX1" fmla="*/ 107582 w 11224161"/>
              <a:gd name="connsiteY1" fmla="*/ 1924572 h 6227826"/>
              <a:gd name="connsiteX2" fmla="*/ 120282 w 11224161"/>
              <a:gd name="connsiteY2" fmla="*/ 4274072 h 6227826"/>
              <a:gd name="connsiteX3" fmla="*/ 82182 w 11224161"/>
              <a:gd name="connsiteY3" fmla="*/ 5671072 h 6227826"/>
              <a:gd name="connsiteX4" fmla="*/ 1339482 w 11224161"/>
              <a:gd name="connsiteY4" fmla="*/ 5975872 h 6227826"/>
              <a:gd name="connsiteX5" fmla="*/ 5657482 w 11224161"/>
              <a:gd name="connsiteY5" fmla="*/ 5848872 h 6227826"/>
              <a:gd name="connsiteX6" fmla="*/ 9873882 w 11224161"/>
              <a:gd name="connsiteY6" fmla="*/ 6204472 h 6227826"/>
              <a:gd name="connsiteX7" fmla="*/ 11067682 w 11224161"/>
              <a:gd name="connsiteY7" fmla="*/ 5074172 h 6227826"/>
              <a:gd name="connsiteX8" fmla="*/ 11029582 w 11224161"/>
              <a:gd name="connsiteY8" fmla="*/ 2229372 h 6227826"/>
              <a:gd name="connsiteX9" fmla="*/ 11105782 w 11224161"/>
              <a:gd name="connsiteY9" fmla="*/ 578372 h 6227826"/>
              <a:gd name="connsiteX10" fmla="*/ 9213482 w 11224161"/>
              <a:gd name="connsiteY10" fmla="*/ 6872 h 6227826"/>
              <a:gd name="connsiteX11" fmla="*/ 6775082 w 11224161"/>
              <a:gd name="connsiteY11" fmla="*/ 260872 h 6227826"/>
              <a:gd name="connsiteX12" fmla="*/ 4412882 w 11224161"/>
              <a:gd name="connsiteY12" fmla="*/ 235472 h 6227826"/>
              <a:gd name="connsiteX13" fmla="*/ 1682382 w 11224161"/>
              <a:gd name="connsiteY13" fmla="*/ 286272 h 6227826"/>
              <a:gd name="connsiteX14" fmla="*/ 171082 w 11224161"/>
              <a:gd name="connsiteY14" fmla="*/ 400572 h 6227826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82382 w 11224161"/>
              <a:gd name="connsiteY13" fmla="*/ 2860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707782 w 11224161"/>
              <a:gd name="connsiteY13" fmla="*/ 3495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224161" h="6227605">
                <a:moveTo>
                  <a:pt x="171082" y="400351"/>
                </a:moveTo>
                <a:cubicBezTo>
                  <a:pt x="-93501" y="690334"/>
                  <a:pt x="116049" y="1278768"/>
                  <a:pt x="107582" y="1924351"/>
                </a:cubicBezTo>
                <a:cubicBezTo>
                  <a:pt x="99115" y="2569934"/>
                  <a:pt x="124515" y="3649434"/>
                  <a:pt x="120282" y="4273851"/>
                </a:cubicBezTo>
                <a:cubicBezTo>
                  <a:pt x="116049" y="4898268"/>
                  <a:pt x="-121018" y="5387218"/>
                  <a:pt x="82182" y="5670851"/>
                </a:cubicBezTo>
                <a:cubicBezTo>
                  <a:pt x="285382" y="5954484"/>
                  <a:pt x="410265" y="5946018"/>
                  <a:pt x="1339482" y="5975651"/>
                </a:cubicBezTo>
                <a:cubicBezTo>
                  <a:pt x="2268699" y="6005284"/>
                  <a:pt x="4235082" y="5810551"/>
                  <a:pt x="5657482" y="5848651"/>
                </a:cubicBezTo>
                <a:cubicBezTo>
                  <a:pt x="7079882" y="5886751"/>
                  <a:pt x="8972182" y="6333368"/>
                  <a:pt x="9873882" y="6204251"/>
                </a:cubicBezTo>
                <a:cubicBezTo>
                  <a:pt x="10775582" y="6075134"/>
                  <a:pt x="10875065" y="5736467"/>
                  <a:pt x="11067682" y="5073951"/>
                </a:cubicBezTo>
                <a:cubicBezTo>
                  <a:pt x="11260299" y="4411435"/>
                  <a:pt x="11023232" y="2978451"/>
                  <a:pt x="11029582" y="2229151"/>
                </a:cubicBezTo>
                <a:cubicBezTo>
                  <a:pt x="11035932" y="1479851"/>
                  <a:pt x="11408465" y="948568"/>
                  <a:pt x="11105782" y="578151"/>
                </a:cubicBezTo>
                <a:cubicBezTo>
                  <a:pt x="10803099" y="207734"/>
                  <a:pt x="9935265" y="59568"/>
                  <a:pt x="9213482" y="6651"/>
                </a:cubicBezTo>
                <a:cubicBezTo>
                  <a:pt x="8491699" y="-46266"/>
                  <a:pt x="7604815" y="233134"/>
                  <a:pt x="6775082" y="260651"/>
                </a:cubicBezTo>
                <a:cubicBezTo>
                  <a:pt x="5945349" y="288168"/>
                  <a:pt x="5107149" y="95551"/>
                  <a:pt x="4235082" y="171751"/>
                </a:cubicBezTo>
                <a:cubicBezTo>
                  <a:pt x="3363015" y="247951"/>
                  <a:pt x="2605249" y="332618"/>
                  <a:pt x="1695082" y="184451"/>
                </a:cubicBezTo>
                <a:cubicBezTo>
                  <a:pt x="789149" y="65918"/>
                  <a:pt x="435665" y="110368"/>
                  <a:pt x="171082" y="400351"/>
                </a:cubicBezTo>
                <a:close/>
              </a:path>
            </a:pathLst>
          </a:custGeom>
          <a:solidFill>
            <a:srgbClr val="F8F2D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zh-CN" altLang="en-US" dirty="0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>
          <a:xfrm>
            <a:off x="1781928" y="886695"/>
            <a:ext cx="8628144" cy="1325563"/>
          </a:xfrm>
        </p:spPr>
        <p:txBody>
          <a:bodyPr>
            <a:normAutofit/>
          </a:bodyPr>
          <a:lstStyle/>
          <a:p>
            <a:pPr algn="ctr"/>
            <a:r>
              <a:rPr lang="zh-TW" altLang="en-US" sz="5400" b="1" spc="300" dirty="0">
                <a:solidFill>
                  <a:schemeClr val="accent2"/>
                </a:solidFill>
              </a:rPr>
              <a:t>結語</a:t>
            </a:r>
            <a:endParaRPr lang="en-US" altLang="zh-TW" sz="5400" b="1" spc="300" dirty="0">
              <a:solidFill>
                <a:schemeClr val="accent2"/>
              </a:solidFill>
            </a:endParaRPr>
          </a:p>
        </p:txBody>
      </p:sp>
      <p:sp>
        <p:nvSpPr>
          <p:cNvPr id="13" name="內容版面配置區 4"/>
          <p:cNvSpPr>
            <a:spLocks noGrp="1"/>
          </p:cNvSpPr>
          <p:nvPr>
            <p:ph idx="1"/>
          </p:nvPr>
        </p:nvSpPr>
        <p:spPr>
          <a:xfrm>
            <a:off x="1229258" y="2212258"/>
            <a:ext cx="10032342" cy="4255086"/>
          </a:xfrm>
        </p:spPr>
        <p:txBody>
          <a:bodyPr>
            <a:noAutofit/>
          </a:bodyPr>
          <a:lstStyle/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zh-TW" altLang="en-US" sz="4000" u="sng" dirty="0">
                <a:solidFill>
                  <a:schemeClr val="accent6"/>
                </a:solidFill>
              </a:rPr>
              <a:t>馬利亞</a:t>
            </a:r>
            <a:r>
              <a:rPr lang="zh-TW" altLang="en-US" sz="4000" dirty="0">
                <a:solidFill>
                  <a:schemeClr val="accent6"/>
                </a:solidFill>
              </a:rPr>
              <a:t>和󠇡</a:t>
            </a:r>
            <a:r>
              <a:rPr lang="zh-TW" altLang="en-US" sz="4000" u="sng" dirty="0">
                <a:solidFill>
                  <a:schemeClr val="accent6"/>
                </a:solidFill>
              </a:rPr>
              <a:t>約瑟</a:t>
            </a:r>
            <a:r>
              <a:rPr lang="zh-TW" altLang="en-US" sz="4000" dirty="0">
                <a:solidFill>
                  <a:schemeClr val="accent6"/>
                </a:solidFill>
              </a:rPr>
              <a:t>都順服神，所以神讓他們當耶󠇡穌的爸爸󠇡、媽媽󠇡。東方博士也很順服跟著星星走，就找到耶穌。</a:t>
            </a:r>
          </a:p>
        </p:txBody>
      </p:sp>
      <p:pic>
        <p:nvPicPr>
          <p:cNvPr id="20" name="图片 14">
            <a:extLst>
              <a:ext uri="{FF2B5EF4-FFF2-40B4-BE49-F238E27FC236}">
                <a16:creationId xmlns:a16="http://schemas.microsoft.com/office/drawing/2014/main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79827" y="2019441"/>
            <a:ext cx="10032342" cy="112391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418C6BDD-8238-8F98-56C2-12FA81C7D046}"/>
              </a:ext>
            </a:extLst>
          </p:cNvPr>
          <p:cNvSpPr/>
          <p:nvPr/>
        </p:nvSpPr>
        <p:spPr>
          <a:xfrm>
            <a:off x="8565686" y="69159"/>
            <a:ext cx="36263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幼兒班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第二學年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第三季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第一課</a:t>
            </a:r>
            <a:endParaRPr lang="zh-CN" altLang="en-US" sz="1600" b="1" spc="300" dirty="0">
              <a:solidFill>
                <a:schemeClr val="bg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737914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/>
      <p:bldP spid="1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: 形状 4">
            <a:extLst>
              <a:ext uri="{FF2B5EF4-FFF2-40B4-BE49-F238E27FC236}">
                <a16:creationId xmlns:a16="http://schemas.microsoft.com/office/drawing/2014/main" id="{9D1441E0-3523-470D-A8F6-9B0F9E5878C2}"/>
              </a:ext>
            </a:extLst>
          </p:cNvPr>
          <p:cNvSpPr/>
          <p:nvPr/>
        </p:nvSpPr>
        <p:spPr>
          <a:xfrm>
            <a:off x="483920" y="488452"/>
            <a:ext cx="11224161" cy="6227605"/>
          </a:xfrm>
          <a:custGeom>
            <a:avLst/>
            <a:gdLst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437782 w 11224161"/>
              <a:gd name="connsiteY14" fmla="*/ 1652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171082 w 11224161"/>
              <a:gd name="connsiteY14" fmla="*/ 393861 h 6221115"/>
              <a:gd name="connsiteX0" fmla="*/ 171082 w 11224161"/>
              <a:gd name="connsiteY0" fmla="*/ 398171 h 6225425"/>
              <a:gd name="connsiteX1" fmla="*/ 107582 w 11224161"/>
              <a:gd name="connsiteY1" fmla="*/ 1922171 h 6225425"/>
              <a:gd name="connsiteX2" fmla="*/ 120282 w 11224161"/>
              <a:gd name="connsiteY2" fmla="*/ 4271671 h 6225425"/>
              <a:gd name="connsiteX3" fmla="*/ 82182 w 11224161"/>
              <a:gd name="connsiteY3" fmla="*/ 5668671 h 6225425"/>
              <a:gd name="connsiteX4" fmla="*/ 1339482 w 11224161"/>
              <a:gd name="connsiteY4" fmla="*/ 5973471 h 6225425"/>
              <a:gd name="connsiteX5" fmla="*/ 5657482 w 11224161"/>
              <a:gd name="connsiteY5" fmla="*/ 5846471 h 6225425"/>
              <a:gd name="connsiteX6" fmla="*/ 9873882 w 11224161"/>
              <a:gd name="connsiteY6" fmla="*/ 6202071 h 6225425"/>
              <a:gd name="connsiteX7" fmla="*/ 11067682 w 11224161"/>
              <a:gd name="connsiteY7" fmla="*/ 5071771 h 6225425"/>
              <a:gd name="connsiteX8" fmla="*/ 11029582 w 11224161"/>
              <a:gd name="connsiteY8" fmla="*/ 2226971 h 6225425"/>
              <a:gd name="connsiteX9" fmla="*/ 11105782 w 11224161"/>
              <a:gd name="connsiteY9" fmla="*/ 575971 h 6225425"/>
              <a:gd name="connsiteX10" fmla="*/ 9213482 w 11224161"/>
              <a:gd name="connsiteY10" fmla="*/ 4471 h 6225425"/>
              <a:gd name="connsiteX11" fmla="*/ 6876682 w 11224161"/>
              <a:gd name="connsiteY11" fmla="*/ 296571 h 6225425"/>
              <a:gd name="connsiteX12" fmla="*/ 4387482 w 11224161"/>
              <a:gd name="connsiteY12" fmla="*/ 42571 h 6225425"/>
              <a:gd name="connsiteX13" fmla="*/ 1682382 w 11224161"/>
              <a:gd name="connsiteY13" fmla="*/ 283871 h 6225425"/>
              <a:gd name="connsiteX14" fmla="*/ 171082 w 11224161"/>
              <a:gd name="connsiteY14" fmla="*/ 398171 h 6225425"/>
              <a:gd name="connsiteX0" fmla="*/ 171082 w 11224161"/>
              <a:gd name="connsiteY0" fmla="*/ 398587 h 6225841"/>
              <a:gd name="connsiteX1" fmla="*/ 107582 w 11224161"/>
              <a:gd name="connsiteY1" fmla="*/ 1922587 h 6225841"/>
              <a:gd name="connsiteX2" fmla="*/ 120282 w 11224161"/>
              <a:gd name="connsiteY2" fmla="*/ 4272087 h 6225841"/>
              <a:gd name="connsiteX3" fmla="*/ 82182 w 11224161"/>
              <a:gd name="connsiteY3" fmla="*/ 5669087 h 6225841"/>
              <a:gd name="connsiteX4" fmla="*/ 1339482 w 11224161"/>
              <a:gd name="connsiteY4" fmla="*/ 5973887 h 6225841"/>
              <a:gd name="connsiteX5" fmla="*/ 5657482 w 11224161"/>
              <a:gd name="connsiteY5" fmla="*/ 5846887 h 6225841"/>
              <a:gd name="connsiteX6" fmla="*/ 9873882 w 11224161"/>
              <a:gd name="connsiteY6" fmla="*/ 6202487 h 6225841"/>
              <a:gd name="connsiteX7" fmla="*/ 11067682 w 11224161"/>
              <a:gd name="connsiteY7" fmla="*/ 5072187 h 6225841"/>
              <a:gd name="connsiteX8" fmla="*/ 11029582 w 11224161"/>
              <a:gd name="connsiteY8" fmla="*/ 2227387 h 6225841"/>
              <a:gd name="connsiteX9" fmla="*/ 11105782 w 11224161"/>
              <a:gd name="connsiteY9" fmla="*/ 576387 h 6225841"/>
              <a:gd name="connsiteX10" fmla="*/ 9213482 w 11224161"/>
              <a:gd name="connsiteY10" fmla="*/ 4887 h 6225841"/>
              <a:gd name="connsiteX11" fmla="*/ 6876682 w 11224161"/>
              <a:gd name="connsiteY11" fmla="*/ 296987 h 6225841"/>
              <a:gd name="connsiteX12" fmla="*/ 4412882 w 11224161"/>
              <a:gd name="connsiteY12" fmla="*/ 233487 h 6225841"/>
              <a:gd name="connsiteX13" fmla="*/ 1682382 w 11224161"/>
              <a:gd name="connsiteY13" fmla="*/ 284287 h 6225841"/>
              <a:gd name="connsiteX14" fmla="*/ 171082 w 11224161"/>
              <a:gd name="connsiteY14" fmla="*/ 398587 h 6225841"/>
              <a:gd name="connsiteX0" fmla="*/ 171082 w 11224161"/>
              <a:gd name="connsiteY0" fmla="*/ 400572 h 6227826"/>
              <a:gd name="connsiteX1" fmla="*/ 107582 w 11224161"/>
              <a:gd name="connsiteY1" fmla="*/ 1924572 h 6227826"/>
              <a:gd name="connsiteX2" fmla="*/ 120282 w 11224161"/>
              <a:gd name="connsiteY2" fmla="*/ 4274072 h 6227826"/>
              <a:gd name="connsiteX3" fmla="*/ 82182 w 11224161"/>
              <a:gd name="connsiteY3" fmla="*/ 5671072 h 6227826"/>
              <a:gd name="connsiteX4" fmla="*/ 1339482 w 11224161"/>
              <a:gd name="connsiteY4" fmla="*/ 5975872 h 6227826"/>
              <a:gd name="connsiteX5" fmla="*/ 5657482 w 11224161"/>
              <a:gd name="connsiteY5" fmla="*/ 5848872 h 6227826"/>
              <a:gd name="connsiteX6" fmla="*/ 9873882 w 11224161"/>
              <a:gd name="connsiteY6" fmla="*/ 6204472 h 6227826"/>
              <a:gd name="connsiteX7" fmla="*/ 11067682 w 11224161"/>
              <a:gd name="connsiteY7" fmla="*/ 5074172 h 6227826"/>
              <a:gd name="connsiteX8" fmla="*/ 11029582 w 11224161"/>
              <a:gd name="connsiteY8" fmla="*/ 2229372 h 6227826"/>
              <a:gd name="connsiteX9" fmla="*/ 11105782 w 11224161"/>
              <a:gd name="connsiteY9" fmla="*/ 578372 h 6227826"/>
              <a:gd name="connsiteX10" fmla="*/ 9213482 w 11224161"/>
              <a:gd name="connsiteY10" fmla="*/ 6872 h 6227826"/>
              <a:gd name="connsiteX11" fmla="*/ 6775082 w 11224161"/>
              <a:gd name="connsiteY11" fmla="*/ 260872 h 6227826"/>
              <a:gd name="connsiteX12" fmla="*/ 4412882 w 11224161"/>
              <a:gd name="connsiteY12" fmla="*/ 235472 h 6227826"/>
              <a:gd name="connsiteX13" fmla="*/ 1682382 w 11224161"/>
              <a:gd name="connsiteY13" fmla="*/ 286272 h 6227826"/>
              <a:gd name="connsiteX14" fmla="*/ 171082 w 11224161"/>
              <a:gd name="connsiteY14" fmla="*/ 400572 h 6227826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82382 w 11224161"/>
              <a:gd name="connsiteY13" fmla="*/ 2860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707782 w 11224161"/>
              <a:gd name="connsiteY13" fmla="*/ 3495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224161" h="6227605">
                <a:moveTo>
                  <a:pt x="171082" y="400351"/>
                </a:moveTo>
                <a:cubicBezTo>
                  <a:pt x="-93501" y="690334"/>
                  <a:pt x="116049" y="1278768"/>
                  <a:pt x="107582" y="1924351"/>
                </a:cubicBezTo>
                <a:cubicBezTo>
                  <a:pt x="99115" y="2569934"/>
                  <a:pt x="124515" y="3649434"/>
                  <a:pt x="120282" y="4273851"/>
                </a:cubicBezTo>
                <a:cubicBezTo>
                  <a:pt x="116049" y="4898268"/>
                  <a:pt x="-121018" y="5387218"/>
                  <a:pt x="82182" y="5670851"/>
                </a:cubicBezTo>
                <a:cubicBezTo>
                  <a:pt x="285382" y="5954484"/>
                  <a:pt x="410265" y="5946018"/>
                  <a:pt x="1339482" y="5975651"/>
                </a:cubicBezTo>
                <a:cubicBezTo>
                  <a:pt x="2268699" y="6005284"/>
                  <a:pt x="4235082" y="5810551"/>
                  <a:pt x="5657482" y="5848651"/>
                </a:cubicBezTo>
                <a:cubicBezTo>
                  <a:pt x="7079882" y="5886751"/>
                  <a:pt x="8972182" y="6333368"/>
                  <a:pt x="9873882" y="6204251"/>
                </a:cubicBezTo>
                <a:cubicBezTo>
                  <a:pt x="10775582" y="6075134"/>
                  <a:pt x="10875065" y="5736467"/>
                  <a:pt x="11067682" y="5073951"/>
                </a:cubicBezTo>
                <a:cubicBezTo>
                  <a:pt x="11260299" y="4411435"/>
                  <a:pt x="11023232" y="2978451"/>
                  <a:pt x="11029582" y="2229151"/>
                </a:cubicBezTo>
                <a:cubicBezTo>
                  <a:pt x="11035932" y="1479851"/>
                  <a:pt x="11408465" y="948568"/>
                  <a:pt x="11105782" y="578151"/>
                </a:cubicBezTo>
                <a:cubicBezTo>
                  <a:pt x="10803099" y="207734"/>
                  <a:pt x="9935265" y="59568"/>
                  <a:pt x="9213482" y="6651"/>
                </a:cubicBezTo>
                <a:cubicBezTo>
                  <a:pt x="8491699" y="-46266"/>
                  <a:pt x="7604815" y="233134"/>
                  <a:pt x="6775082" y="260651"/>
                </a:cubicBezTo>
                <a:cubicBezTo>
                  <a:pt x="5945349" y="288168"/>
                  <a:pt x="5107149" y="95551"/>
                  <a:pt x="4235082" y="171751"/>
                </a:cubicBezTo>
                <a:cubicBezTo>
                  <a:pt x="3363015" y="247951"/>
                  <a:pt x="2605249" y="332618"/>
                  <a:pt x="1695082" y="184451"/>
                </a:cubicBezTo>
                <a:cubicBezTo>
                  <a:pt x="789149" y="65918"/>
                  <a:pt x="435665" y="110368"/>
                  <a:pt x="171082" y="400351"/>
                </a:cubicBezTo>
                <a:close/>
              </a:path>
            </a:pathLst>
          </a:custGeom>
          <a:solidFill>
            <a:srgbClr val="F8F2D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endParaRPr lang="zh-CN" altLang="en-US" dirty="0"/>
          </a:p>
        </p:txBody>
      </p:sp>
      <p:sp>
        <p:nvSpPr>
          <p:cNvPr id="4" name="標題 3"/>
          <p:cNvSpPr>
            <a:spLocks noGrp="1"/>
          </p:cNvSpPr>
          <p:nvPr>
            <p:ph type="title"/>
          </p:nvPr>
        </p:nvSpPr>
        <p:spPr>
          <a:xfrm>
            <a:off x="1781928" y="886695"/>
            <a:ext cx="8628144" cy="1325563"/>
          </a:xfrm>
        </p:spPr>
        <p:txBody>
          <a:bodyPr>
            <a:normAutofit/>
          </a:bodyPr>
          <a:lstStyle/>
          <a:p>
            <a:pPr algn="ctr"/>
            <a:r>
              <a:rPr lang="zh-TW" altLang="en-US" sz="5400" b="1" spc="300" dirty="0">
                <a:solidFill>
                  <a:schemeClr val="accent2"/>
                </a:solidFill>
              </a:rPr>
              <a:t>結語</a:t>
            </a:r>
            <a:endParaRPr lang="en-US" altLang="zh-TW" sz="5400" b="1" spc="300" dirty="0">
              <a:solidFill>
                <a:schemeClr val="accent2"/>
              </a:solidFill>
            </a:endParaRPr>
          </a:p>
        </p:txBody>
      </p:sp>
      <p:sp>
        <p:nvSpPr>
          <p:cNvPr id="13" name="內容版面配置區 4"/>
          <p:cNvSpPr>
            <a:spLocks noGrp="1"/>
          </p:cNvSpPr>
          <p:nvPr>
            <p:ph idx="1"/>
          </p:nvPr>
        </p:nvSpPr>
        <p:spPr>
          <a:xfrm>
            <a:off x="1229258" y="2212258"/>
            <a:ext cx="10032342" cy="4255086"/>
          </a:xfrm>
        </p:spPr>
        <p:txBody>
          <a:bodyPr>
            <a:noAutofit/>
          </a:bodyPr>
          <a:lstStyle/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zh-TW" altLang="en-US" sz="4000" dirty="0">
                <a:solidFill>
                  <a:schemeClr val="accent6"/>
                </a:solidFill>
              </a:rPr>
              <a:t>我們也要當個󠇡順服、聽話的小孩，神就會賜福氣給我們，像牧羊人一󠇡樣，可以見到他們盼望很久的救主基督，就是耶󠇡穌。</a:t>
            </a:r>
          </a:p>
        </p:txBody>
      </p:sp>
      <p:pic>
        <p:nvPicPr>
          <p:cNvPr id="20" name="图片 14">
            <a:extLst>
              <a:ext uri="{FF2B5EF4-FFF2-40B4-BE49-F238E27FC236}">
                <a16:creationId xmlns:a16="http://schemas.microsoft.com/office/drawing/2014/main" id="{A5AEC119-D292-4DE7-A603-35A5AA0E101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79827" y="2019441"/>
            <a:ext cx="10032342" cy="112391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418C6BDD-8238-8F98-56C2-12FA81C7D046}"/>
              </a:ext>
            </a:extLst>
          </p:cNvPr>
          <p:cNvSpPr/>
          <p:nvPr/>
        </p:nvSpPr>
        <p:spPr>
          <a:xfrm>
            <a:off x="8565686" y="69159"/>
            <a:ext cx="36263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幼兒班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第二學年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第三季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第一課</a:t>
            </a:r>
            <a:endParaRPr lang="zh-CN" altLang="en-US" sz="1600" b="1" spc="300" dirty="0">
              <a:solidFill>
                <a:schemeClr val="bg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939514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/>
      <p:bldP spid="13" grpId="0" build="p"/>
    </p:bldLst>
  </p:timing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666830-9A19-4E01-8505-D6C7F9AC5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en-US"/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466E6AD5-E7EC-EF53-F7F9-1B697070BC99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" r="2" t="45"/>
          <a:stretch/>
        </p:blipFill>
        <p:spPr>
          <a:xfrm>
            <a:off x="4110127" y="10"/>
            <a:ext cx="8081873" cy="6857990"/>
          </a:xfrm>
          <a:custGeom>
            <a:avLst/>
            <a:gdLst/>
            <a:ahLst/>
            <a:cxnLst/>
            <a:rect b="b" l="l" r="r" t="t"/>
            <a:pathLst>
              <a:path h="6858000" w="8081873">
                <a:moveTo>
                  <a:pt x="0" y="0"/>
                </a:moveTo>
                <a:lnTo>
                  <a:pt x="8081873" y="0"/>
                </a:lnTo>
                <a:lnTo>
                  <a:pt x="8081873" y="6858000"/>
                </a:lnTo>
                <a:lnTo>
                  <a:pt x="0" y="6858000"/>
                </a:lnTo>
                <a:lnTo>
                  <a:pt x="68897" y="6734633"/>
                </a:lnTo>
                <a:cubicBezTo>
                  <a:pt x="558802" y="5812845"/>
                  <a:pt x="848920" y="4668597"/>
                  <a:pt x="848920" y="3429000"/>
                </a:cubicBezTo>
                <a:cubicBezTo>
                  <a:pt x="848920" y="2189404"/>
                  <a:pt x="558802" y="1045156"/>
                  <a:pt x="68897" y="123368"/>
                </a:cubicBezTo>
                <a:close/>
              </a:path>
            </a:pathLst>
          </a:custGeom>
        </p:spPr>
      </p:pic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AE9FC877-7FB6-4D22-9988-35420644E2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fmla="*/ 0 w 4959047" name="connsiteX0"/>
              <a:gd fmla="*/ 0 h 6858000" name="connsiteY0"/>
              <a:gd fmla="*/ 4110127 w 4959047" name="connsiteX1"/>
              <a:gd fmla="*/ 0 h 6858000" name="connsiteY1"/>
              <a:gd fmla="*/ 4179024 w 4959047" name="connsiteX2"/>
              <a:gd fmla="*/ 123368 h 6858000" name="connsiteY2"/>
              <a:gd fmla="*/ 4959047 w 4959047" name="connsiteX3"/>
              <a:gd fmla="*/ 3429000 h 6858000" name="connsiteY3"/>
              <a:gd fmla="*/ 4179024 w 4959047" name="connsiteX4"/>
              <a:gd fmla="*/ 6734633 h 6858000" name="connsiteY4"/>
              <a:gd fmla="*/ 4110127 w 4959047" name="connsiteX5"/>
              <a:gd fmla="*/ 6858000 h 6858000" name="connsiteY5"/>
              <a:gd fmla="*/ 0 w 4959047" name="connsiteX6"/>
              <a:gd fmla="*/ 6858000 h 6858000" name="connsiteY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b="b" l="l" r="r" t="t"/>
            <a:pathLst>
              <a:path h="6858000" w="4959047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algn="l" blurRad="50800" dist="38100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 wrap="square">
            <a:noAutofit/>
          </a:bodyPr>
          <a:lstStyle/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i="0" kern="1200" kumimoji="0" lang="en-US" noProof="0" normalizeH="0" spc="0" strike="noStrike" sz="1800" u="none">
              <a:ln>
                <a:noFill/>
              </a:ln>
              <a:solidFill>
                <a:prstClr val="white"/>
              </a:solidFill>
              <a:effectLst/>
              <a:uLnTx/>
              <a:uFillTx/>
              <a:latin panose="020F0502020204030204" typeface="Calibri"/>
              <a:ea typeface="+mn-ea"/>
              <a:cs typeface="+mn-cs"/>
            </a:endParaRP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E41809D1-F12E-46BB-B804-5F209D325E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fmla="*/ 0 w 4948887" name="connsiteX0"/>
              <a:gd fmla="*/ 0 h 6858000" name="connsiteY0"/>
              <a:gd fmla="*/ 4099967 w 4948887" name="connsiteX1"/>
              <a:gd fmla="*/ 0 h 6858000" name="connsiteY1"/>
              <a:gd fmla="*/ 4168864 w 4948887" name="connsiteX2"/>
              <a:gd fmla="*/ 123368 h 6858000" name="connsiteY2"/>
              <a:gd fmla="*/ 4948887 w 4948887" name="connsiteX3"/>
              <a:gd fmla="*/ 3429000 h 6858000" name="connsiteY3"/>
              <a:gd fmla="*/ 4168864 w 4948887" name="connsiteX4"/>
              <a:gd fmla="*/ 6734633 h 6858000" name="connsiteY4"/>
              <a:gd fmla="*/ 4099967 w 4948887" name="connsiteX5"/>
              <a:gd fmla="*/ 6858000 h 6858000" name="connsiteY5"/>
              <a:gd fmla="*/ 0 w 4948887" name="connsiteX6"/>
              <a:gd fmla="*/ 6858000 h 6858000" name="connsiteY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b="b" l="l" r="r" t="t"/>
            <a:pathLst>
              <a:path h="6858000" w="4948887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 wrap="square">
            <a:noAutofit/>
          </a:bodyPr>
          <a:lstStyle/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i="0" kern="1200" kumimoji="0" lang="en-US" noProof="0" normalizeH="0" spc="0" strike="noStrike" sz="1800" u="none">
              <a:ln>
                <a:noFill/>
              </a:ln>
              <a:solidFill>
                <a:prstClr val="white"/>
              </a:solidFill>
              <a:effectLst/>
              <a:uLnTx/>
              <a:uFillTx/>
              <a:latin panose="020F0502020204030204" typeface="Calibri"/>
              <a:ea typeface="+mn-ea"/>
              <a:cs typeface="+mn-cs"/>
            </a:endParaRPr>
          </a:p>
        </p:txBody>
      </p:sp>
      <p:sp>
        <p:nvSpPr>
          <p:cNvPr id="4" name="標題 1">
            <a:extLst>
              <a:ext uri="{FF2B5EF4-FFF2-40B4-BE49-F238E27FC236}">
                <a16:creationId xmlns:a16="http://schemas.microsoft.com/office/drawing/2014/main" id="{73F1EB3B-DE3D-7EAE-19FD-C924F0FC8A05}"/>
              </a:ext>
            </a:extLst>
          </p:cNvPr>
          <p:cNvSpPr txBox="1">
            <a:spLocks/>
          </p:cNvSpPr>
          <p:nvPr/>
        </p:nvSpPr>
        <p:spPr>
          <a:xfrm>
            <a:off x="328967" y="1342781"/>
            <a:ext cx="4327483" cy="3204134"/>
          </a:xfrm>
          <a:prstGeom prst="rect">
            <a:avLst/>
          </a:prstGeom>
        </p:spPr>
        <p:txBody>
          <a:bodyPr anchor="b" bIns="45720" lIns="91440" rIns="91440" rtlCol="0" tIns="45720" vert="horz">
            <a:norm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altLang="en-US" dirty="0" lang="zh-TW" sz="5400">
                <a:solidFill>
                  <a:schemeClr val="tx2"/>
                </a:solidFill>
              </a:rPr>
              <a:t>課後禱告</a:t>
            </a:r>
            <a:endParaRPr altLang="zh-TW" dirty="0" lang="en-US" sz="5400">
              <a:solidFill>
                <a:schemeClr val="tx2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i="0" kern="1200" kumimoji="0" lang="en-US" noProof="0" normalizeH="0" spc="0" strike="noStrike" sz="1800" u="none">
              <a:ln>
                <a:noFill/>
              </a:ln>
              <a:solidFill>
                <a:prstClr val="white"/>
              </a:solidFill>
              <a:effectLst/>
              <a:uLnTx/>
              <a:uFillTx/>
              <a:latin panose="020F0502020204030204" typeface="Calibri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i="0" kern="1200" kumimoji="0" lang="en-US" noProof="0" normalizeH="0" spc="0" strike="noStrike" sz="1800" u="none">
              <a:ln>
                <a:noFill/>
              </a:ln>
              <a:solidFill>
                <a:prstClr val="white"/>
              </a:solidFill>
              <a:effectLst/>
              <a:uLnTx/>
              <a:uFillTx/>
              <a:latin panose="020F0502020204030204" typeface="Calibri"/>
              <a:ea typeface="+mn-ea"/>
              <a:cs typeface="+mn-cs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5473F30-069F-739A-3857-8380FC13092A}"/>
              </a:ext>
            </a:extLst>
          </p:cNvPr>
          <p:cNvSpPr/>
          <p:nvPr/>
        </p:nvSpPr>
        <p:spPr>
          <a:xfrm>
            <a:off x="406390" y="264160"/>
            <a:ext cx="36263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altLang="en-US" b="1" dirty="0" lang="zh-TW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幼兒班</a:t>
            </a:r>
            <a:r>
              <a:rPr altLang="zh-TW" b="1" dirty="0" lang="en-US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‧</a:t>
            </a:r>
            <a:r>
              <a:rPr altLang="en-US" b="1" dirty="0" lang="zh-TW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第二學年</a:t>
            </a:r>
            <a:r>
              <a:rPr altLang="zh-TW" b="1" dirty="0" lang="en-US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‧</a:t>
            </a:r>
            <a:r>
              <a:rPr altLang="en-US" b="1" dirty="0" lang="zh-TW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第三季</a:t>
            </a:r>
            <a:r>
              <a:rPr altLang="zh-TW" b="1" dirty="0" lang="en-US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‧</a:t>
            </a:r>
            <a:r>
              <a:rPr altLang="en-US" b="1" dirty="0" lang="zh-TW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第一課</a:t>
            </a:r>
            <a:endParaRPr altLang="en-US" b="1" dirty="0" lang="zh-CN" spc="300" sz="1600">
              <a:solidFill>
                <a:schemeClr val="accent5"/>
              </a:solidFill>
              <a:latin charset="-120" panose="020B0604030504040204" pitchFamily="34" typeface="微軟正黑體"/>
              <a:ea charset="-120" panose="020B0604030504040204" pitchFamily="34"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25290589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250" spd="slow">
        <p15:prstTrans prst="pageCurlDouble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55666830-9A19-4E01-8505-D6C7F9AC5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en-US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3C847873-1790-BB23-9403-6905E2AACE2A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" t="49"/>
          <a:stretch/>
        </p:blipFill>
        <p:spPr>
          <a:xfrm>
            <a:off x="4110127" y="10"/>
            <a:ext cx="8081873" cy="6857990"/>
          </a:xfrm>
          <a:custGeom>
            <a:avLst/>
            <a:gdLst/>
            <a:ahLst/>
            <a:cxnLst/>
            <a:rect b="b" l="l" r="r" t="t"/>
            <a:pathLst>
              <a:path h="6858000" w="8081873">
                <a:moveTo>
                  <a:pt x="0" y="0"/>
                </a:moveTo>
                <a:lnTo>
                  <a:pt x="8081873" y="0"/>
                </a:lnTo>
                <a:lnTo>
                  <a:pt x="8081873" y="6858000"/>
                </a:lnTo>
                <a:lnTo>
                  <a:pt x="0" y="6858000"/>
                </a:lnTo>
                <a:lnTo>
                  <a:pt x="68897" y="6734633"/>
                </a:lnTo>
                <a:cubicBezTo>
                  <a:pt x="558802" y="5812845"/>
                  <a:pt x="848920" y="4668597"/>
                  <a:pt x="848920" y="3429000"/>
                </a:cubicBezTo>
                <a:cubicBezTo>
                  <a:pt x="848920" y="2189404"/>
                  <a:pt x="558802" y="1045156"/>
                  <a:pt x="68897" y="123368"/>
                </a:cubicBezTo>
                <a:close/>
              </a:path>
            </a:pathLst>
          </a:custGeom>
        </p:spPr>
      </p:pic>
      <p:sp useBgFill="1">
        <p:nvSpPr>
          <p:cNvPr id="24" name="Freeform: Shape 23">
            <a:extLst>
              <a:ext uri="{FF2B5EF4-FFF2-40B4-BE49-F238E27FC236}">
                <a16:creationId xmlns:a16="http://schemas.microsoft.com/office/drawing/2014/main" id="{AE9FC877-7FB6-4D22-9988-35420644E2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fmla="*/ 0 w 4959047" name="connsiteX0"/>
              <a:gd fmla="*/ 0 h 6858000" name="connsiteY0"/>
              <a:gd fmla="*/ 4110127 w 4959047" name="connsiteX1"/>
              <a:gd fmla="*/ 0 h 6858000" name="connsiteY1"/>
              <a:gd fmla="*/ 4179024 w 4959047" name="connsiteX2"/>
              <a:gd fmla="*/ 123368 h 6858000" name="connsiteY2"/>
              <a:gd fmla="*/ 4959047 w 4959047" name="connsiteX3"/>
              <a:gd fmla="*/ 3429000 h 6858000" name="connsiteY3"/>
              <a:gd fmla="*/ 4179024 w 4959047" name="connsiteX4"/>
              <a:gd fmla="*/ 6734633 h 6858000" name="connsiteY4"/>
              <a:gd fmla="*/ 4110127 w 4959047" name="connsiteX5"/>
              <a:gd fmla="*/ 6858000 h 6858000" name="connsiteY5"/>
              <a:gd fmla="*/ 0 w 4959047" name="connsiteX6"/>
              <a:gd fmla="*/ 6858000 h 6858000" name="connsiteY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b="b" l="l" r="r" t="t"/>
            <a:pathLst>
              <a:path h="6858000" w="4959047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algn="l" blurRad="50800" dist="38100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 wrap="square">
            <a:noAutofit/>
          </a:bodyPr>
          <a:lstStyle/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i="0" kern="1200" kumimoji="0" lang="en-US" noProof="0" normalizeH="0" spc="0" strike="noStrike" sz="1800" u="none">
              <a:ln>
                <a:noFill/>
              </a:ln>
              <a:solidFill>
                <a:prstClr val="white"/>
              </a:solidFill>
              <a:effectLst/>
              <a:uLnTx/>
              <a:uFillTx/>
              <a:latin panose="020F0502020204030204" typeface="Calibri"/>
              <a:ea typeface="+mn-ea"/>
              <a:cs typeface="+mn-cs"/>
            </a:endParaRPr>
          </a:p>
        </p:txBody>
      </p:sp>
      <p:sp useBgFill="1">
        <p:nvSpPr>
          <p:cNvPr id="26" name="Freeform: Shape 25">
            <a:extLst>
              <a:ext uri="{FF2B5EF4-FFF2-40B4-BE49-F238E27FC236}">
                <a16:creationId xmlns:a16="http://schemas.microsoft.com/office/drawing/2014/main" id="{E41809D1-F12E-46BB-B804-5F209D325E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fmla="*/ 0 w 4948887" name="connsiteX0"/>
              <a:gd fmla="*/ 0 h 6858000" name="connsiteY0"/>
              <a:gd fmla="*/ 4099967 w 4948887" name="connsiteX1"/>
              <a:gd fmla="*/ 0 h 6858000" name="connsiteY1"/>
              <a:gd fmla="*/ 4168864 w 4948887" name="connsiteX2"/>
              <a:gd fmla="*/ 123368 h 6858000" name="connsiteY2"/>
              <a:gd fmla="*/ 4948887 w 4948887" name="connsiteX3"/>
              <a:gd fmla="*/ 3429000 h 6858000" name="connsiteY3"/>
              <a:gd fmla="*/ 4168864 w 4948887" name="connsiteX4"/>
              <a:gd fmla="*/ 6734633 h 6858000" name="connsiteY4"/>
              <a:gd fmla="*/ 4099967 w 4948887" name="connsiteX5"/>
              <a:gd fmla="*/ 6858000 h 6858000" name="connsiteY5"/>
              <a:gd fmla="*/ 0 w 4948887" name="connsiteX6"/>
              <a:gd fmla="*/ 6858000 h 6858000" name="connsiteY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b="b" l="l" r="r" t="t"/>
            <a:pathLst>
              <a:path h="6858000" w="4948887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 wrap="square">
            <a:noAutofit/>
          </a:bodyPr>
          <a:lstStyle/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i="0" kern="1200" kumimoji="0" lang="en-US" noProof="0" normalizeH="0" spc="0" strike="noStrike" sz="1800" u="none">
              <a:ln>
                <a:noFill/>
              </a:ln>
              <a:solidFill>
                <a:prstClr val="white"/>
              </a:solidFill>
              <a:effectLst/>
              <a:uLnTx/>
              <a:uFillTx/>
              <a:latin panose="020F0502020204030204" typeface="Calibri"/>
              <a:ea typeface="+mn-ea"/>
              <a:cs typeface="+mn-cs"/>
            </a:endParaRPr>
          </a:p>
        </p:txBody>
      </p:sp>
      <p:sp>
        <p:nvSpPr>
          <p:cNvPr id="4" name="標題 1">
            <a:extLst>
              <a:ext uri="{FF2B5EF4-FFF2-40B4-BE49-F238E27FC236}">
                <a16:creationId xmlns:a16="http://schemas.microsoft.com/office/drawing/2014/main" id="{73F1EB3B-DE3D-7EAE-19FD-C924F0FC8A05}"/>
              </a:ext>
            </a:extLst>
          </p:cNvPr>
          <p:cNvSpPr txBox="1">
            <a:spLocks/>
          </p:cNvSpPr>
          <p:nvPr/>
        </p:nvSpPr>
        <p:spPr>
          <a:xfrm>
            <a:off x="341196" y="1342781"/>
            <a:ext cx="4303025" cy="3204134"/>
          </a:xfrm>
          <a:prstGeom prst="rect">
            <a:avLst/>
          </a:prstGeom>
        </p:spPr>
        <p:txBody>
          <a:bodyPr anchor="b" bIns="45720" lIns="91440" rIns="91440" rtlCol="0" tIns="45720" vert="horz">
            <a:norm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altLang="en-US" dirty="0" lang="zh-TW" sz="5400">
                <a:solidFill>
                  <a:schemeClr val="tx2"/>
                </a:solidFill>
              </a:rPr>
              <a:t>課堂作業</a:t>
            </a:r>
            <a:endParaRPr altLang="zh-TW" dirty="0" lang="en-US" sz="5400">
              <a:solidFill>
                <a:schemeClr val="tx2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i="0" kern="1200" kumimoji="0" lang="en-US" noProof="0" normalizeH="0" spc="0" strike="noStrike" sz="1800" u="none">
              <a:ln>
                <a:noFill/>
              </a:ln>
              <a:solidFill>
                <a:prstClr val="white"/>
              </a:solidFill>
              <a:effectLst/>
              <a:uLnTx/>
              <a:uFillTx/>
              <a:latin panose="020F0502020204030204" typeface="Calibri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i="0" kern="1200" kumimoji="0" lang="en-US" noProof="0" normalizeH="0" spc="0" strike="noStrike" sz="1800" u="none">
              <a:ln>
                <a:noFill/>
              </a:ln>
              <a:solidFill>
                <a:prstClr val="white"/>
              </a:solidFill>
              <a:effectLst/>
              <a:uLnTx/>
              <a:uFillTx/>
              <a:latin panose="020F0502020204030204" typeface="Calibri"/>
              <a:ea typeface="+mn-ea"/>
              <a:cs typeface="+mn-cs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7FBB5E49-6770-188A-29F0-AA6201B512E8}"/>
              </a:ext>
            </a:extLst>
          </p:cNvPr>
          <p:cNvSpPr/>
          <p:nvPr/>
        </p:nvSpPr>
        <p:spPr>
          <a:xfrm>
            <a:off x="406390" y="264160"/>
            <a:ext cx="36263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altLang="en-US" b="1" dirty="0" lang="zh-TW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幼兒班</a:t>
            </a:r>
            <a:r>
              <a:rPr altLang="zh-TW" b="1" dirty="0" lang="en-US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‧</a:t>
            </a:r>
            <a:r>
              <a:rPr altLang="en-US" b="1" dirty="0" lang="zh-TW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第二學年</a:t>
            </a:r>
            <a:r>
              <a:rPr altLang="zh-TW" b="1" dirty="0" lang="en-US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‧</a:t>
            </a:r>
            <a:r>
              <a:rPr altLang="en-US" b="1" dirty="0" lang="zh-TW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第三季</a:t>
            </a:r>
            <a:r>
              <a:rPr altLang="zh-TW" b="1" dirty="0" lang="en-US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‧</a:t>
            </a:r>
            <a:r>
              <a:rPr altLang="en-US" b="1" dirty="0" lang="zh-TW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第一課</a:t>
            </a:r>
            <a:endParaRPr altLang="en-US" b="1" dirty="0" lang="zh-CN" spc="300" sz="1600">
              <a:solidFill>
                <a:schemeClr val="accent5"/>
              </a:solidFill>
              <a:latin charset="-120" panose="020B0604030504040204" pitchFamily="34" typeface="微軟正黑體"/>
              <a:ea charset="-120" panose="020B0604030504040204" pitchFamily="34"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36613475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250" spd="slow">
        <p15:prstTrans prst="pageCurlDouble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5" name="Rectangle 34">
            <a:extLst>
              <a:ext uri="{FF2B5EF4-FFF2-40B4-BE49-F238E27FC236}">
                <a16:creationId xmlns:a16="http://schemas.microsoft.com/office/drawing/2014/main" id="{55666830-9A19-4E01-8505-D6C7F9AC5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en-US"/>
          </a:p>
        </p:txBody>
      </p:sp>
      <p:pic>
        <p:nvPicPr>
          <p:cNvPr descr="一張含有 文字 的圖片&#10;&#10;自動產生的描述" id="2" name="圖片 1">
            <a:extLst>
              <a:ext uri="{FF2B5EF4-FFF2-40B4-BE49-F238E27FC236}">
                <a16:creationId xmlns:a16="http://schemas.microsoft.com/office/drawing/2014/main" id="{5EBCECAF-798C-C973-C755-A007961E5ABA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" t="61"/>
          <a:stretch/>
        </p:blipFill>
        <p:spPr>
          <a:xfrm>
            <a:off x="4110127" y="10"/>
            <a:ext cx="8081873" cy="6857990"/>
          </a:xfrm>
          <a:custGeom>
            <a:avLst/>
            <a:gdLst/>
            <a:ahLst/>
            <a:cxnLst/>
            <a:rect b="b" l="l" r="r" t="t"/>
            <a:pathLst>
              <a:path h="6858000" w="8081873">
                <a:moveTo>
                  <a:pt x="0" y="0"/>
                </a:moveTo>
                <a:lnTo>
                  <a:pt x="8081873" y="0"/>
                </a:lnTo>
                <a:lnTo>
                  <a:pt x="8081873" y="6858000"/>
                </a:lnTo>
                <a:lnTo>
                  <a:pt x="0" y="6858000"/>
                </a:lnTo>
                <a:lnTo>
                  <a:pt x="68897" y="6734633"/>
                </a:lnTo>
                <a:cubicBezTo>
                  <a:pt x="558802" y="5812845"/>
                  <a:pt x="848920" y="4668597"/>
                  <a:pt x="848920" y="3429000"/>
                </a:cubicBezTo>
                <a:cubicBezTo>
                  <a:pt x="848920" y="2189404"/>
                  <a:pt x="558802" y="1045156"/>
                  <a:pt x="68897" y="123368"/>
                </a:cubicBezTo>
                <a:close/>
              </a:path>
            </a:pathLst>
          </a:custGeom>
        </p:spPr>
      </p:pic>
      <p:sp useBgFill="1">
        <p:nvSpPr>
          <p:cNvPr id="37" name="Freeform: Shape 36">
            <a:extLst>
              <a:ext uri="{FF2B5EF4-FFF2-40B4-BE49-F238E27FC236}">
                <a16:creationId xmlns:a16="http://schemas.microsoft.com/office/drawing/2014/main" id="{AE9FC877-7FB6-4D22-9988-35420644E2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fmla="*/ 0 w 4959047" name="connsiteX0"/>
              <a:gd fmla="*/ 0 h 6858000" name="connsiteY0"/>
              <a:gd fmla="*/ 4110127 w 4959047" name="connsiteX1"/>
              <a:gd fmla="*/ 0 h 6858000" name="connsiteY1"/>
              <a:gd fmla="*/ 4179024 w 4959047" name="connsiteX2"/>
              <a:gd fmla="*/ 123368 h 6858000" name="connsiteY2"/>
              <a:gd fmla="*/ 4959047 w 4959047" name="connsiteX3"/>
              <a:gd fmla="*/ 3429000 h 6858000" name="connsiteY3"/>
              <a:gd fmla="*/ 4179024 w 4959047" name="connsiteX4"/>
              <a:gd fmla="*/ 6734633 h 6858000" name="connsiteY4"/>
              <a:gd fmla="*/ 4110127 w 4959047" name="connsiteX5"/>
              <a:gd fmla="*/ 6858000 h 6858000" name="connsiteY5"/>
              <a:gd fmla="*/ 0 w 4959047" name="connsiteX6"/>
              <a:gd fmla="*/ 6858000 h 6858000" name="connsiteY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b="b" l="l" r="r" t="t"/>
            <a:pathLst>
              <a:path h="6858000" w="4959047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algn="l" blurRad="50800" dist="38100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 wrap="square">
            <a:noAutofit/>
          </a:bodyPr>
          <a:lstStyle/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i="0" kern="1200" kumimoji="0" lang="en-US" noProof="0" normalizeH="0" spc="0" strike="noStrike" sz="1800" u="none">
              <a:ln>
                <a:noFill/>
              </a:ln>
              <a:solidFill>
                <a:prstClr val="white"/>
              </a:solidFill>
              <a:effectLst/>
              <a:uLnTx/>
              <a:uFillTx/>
              <a:latin panose="020F0502020204030204" typeface="Calibri"/>
              <a:ea typeface="+mn-ea"/>
              <a:cs typeface="+mn-cs"/>
            </a:endParaRPr>
          </a:p>
        </p:txBody>
      </p:sp>
      <p:sp useBgFill="1">
        <p:nvSpPr>
          <p:cNvPr id="39" name="Freeform: Shape 38">
            <a:extLst>
              <a:ext uri="{FF2B5EF4-FFF2-40B4-BE49-F238E27FC236}">
                <a16:creationId xmlns:a16="http://schemas.microsoft.com/office/drawing/2014/main" id="{E41809D1-F12E-46BB-B804-5F209D325E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fmla="*/ 0 w 4948887" name="connsiteX0"/>
              <a:gd fmla="*/ 0 h 6858000" name="connsiteY0"/>
              <a:gd fmla="*/ 4099967 w 4948887" name="connsiteX1"/>
              <a:gd fmla="*/ 0 h 6858000" name="connsiteY1"/>
              <a:gd fmla="*/ 4168864 w 4948887" name="connsiteX2"/>
              <a:gd fmla="*/ 123368 h 6858000" name="connsiteY2"/>
              <a:gd fmla="*/ 4948887 w 4948887" name="connsiteX3"/>
              <a:gd fmla="*/ 3429000 h 6858000" name="connsiteY3"/>
              <a:gd fmla="*/ 4168864 w 4948887" name="connsiteX4"/>
              <a:gd fmla="*/ 6734633 h 6858000" name="connsiteY4"/>
              <a:gd fmla="*/ 4099967 w 4948887" name="connsiteX5"/>
              <a:gd fmla="*/ 6858000 h 6858000" name="connsiteY5"/>
              <a:gd fmla="*/ 0 w 4948887" name="connsiteX6"/>
              <a:gd fmla="*/ 6858000 h 6858000" name="connsiteY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b="b" l="l" r="r" t="t"/>
            <a:pathLst>
              <a:path h="6858000" w="4948887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 wrap="square">
            <a:noAutofit/>
          </a:bodyPr>
          <a:lstStyle/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i="0" kern="1200" kumimoji="0" lang="en-US" noProof="0" normalizeH="0" spc="0" strike="noStrike" sz="1800" u="none">
              <a:ln>
                <a:noFill/>
              </a:ln>
              <a:solidFill>
                <a:prstClr val="white"/>
              </a:solidFill>
              <a:effectLst/>
              <a:uLnTx/>
              <a:uFillTx/>
              <a:latin panose="020F0502020204030204" typeface="Calibri"/>
              <a:ea typeface="+mn-ea"/>
              <a:cs typeface="+mn-c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i="0" kern="1200" kumimoji="0" lang="en-US" noProof="0" normalizeH="0" spc="0" strike="noStrike" sz="1800" u="none">
              <a:ln>
                <a:noFill/>
              </a:ln>
              <a:solidFill>
                <a:prstClr val="white"/>
              </a:solidFill>
              <a:effectLst/>
              <a:uLnTx/>
              <a:uFillTx/>
              <a:latin panose="020F0502020204030204" typeface="Calibri"/>
              <a:ea typeface="+mn-ea"/>
              <a:cs typeface="+mn-cs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i="0" kern="1200" kumimoji="0" lang="en-US" noProof="0" normalizeH="0" spc="0" strike="noStrike" sz="1800" u="none">
              <a:ln>
                <a:noFill/>
              </a:ln>
              <a:solidFill>
                <a:prstClr val="white"/>
              </a:solidFill>
              <a:effectLst/>
              <a:uLnTx/>
              <a:uFillTx/>
              <a:latin panose="020F0502020204030204" typeface="Calibri"/>
              <a:ea typeface="+mn-ea"/>
              <a:cs typeface="+mn-cs"/>
            </a:endParaRPr>
          </a:p>
        </p:txBody>
      </p:sp>
      <p:sp>
        <p:nvSpPr>
          <p:cNvPr id="4" name="標題 1">
            <a:extLst>
              <a:ext uri="{FF2B5EF4-FFF2-40B4-BE49-F238E27FC236}">
                <a16:creationId xmlns:a16="http://schemas.microsoft.com/office/drawing/2014/main" id="{54A8FA82-5957-E3B0-959C-5C518C1B8117}"/>
              </a:ext>
            </a:extLst>
          </p:cNvPr>
          <p:cNvSpPr txBox="1">
            <a:spLocks/>
          </p:cNvSpPr>
          <p:nvPr/>
        </p:nvSpPr>
        <p:spPr>
          <a:xfrm>
            <a:off x="341196" y="1342781"/>
            <a:ext cx="4303025" cy="3204134"/>
          </a:xfrm>
          <a:prstGeom prst="rect">
            <a:avLst/>
          </a:prstGeom>
        </p:spPr>
        <p:txBody>
          <a:bodyPr anchor="b" bIns="45720" lIns="91440" rIns="91440" rtlCol="0" tIns="45720" vert="horz">
            <a:norm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altLang="en-US" dirty="0" lang="zh-TW" sz="5400">
                <a:solidFill>
                  <a:schemeClr val="tx2"/>
                </a:solidFill>
              </a:rPr>
              <a:t>資料來源</a:t>
            </a:r>
            <a:endParaRPr altLang="zh-TW" dirty="0" lang="en-US" sz="5400">
              <a:solidFill>
                <a:schemeClr val="tx2"/>
              </a:solidFill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9FFA6A07-93B3-39D4-C104-A4A0E6181914}"/>
              </a:ext>
            </a:extLst>
          </p:cNvPr>
          <p:cNvSpPr/>
          <p:nvPr/>
        </p:nvSpPr>
        <p:spPr>
          <a:xfrm>
            <a:off x="406390" y="264160"/>
            <a:ext cx="36263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altLang="en-US" b="1" dirty="0" lang="zh-TW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幼兒班</a:t>
            </a:r>
            <a:r>
              <a:rPr altLang="zh-TW" b="1" dirty="0" lang="en-US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‧</a:t>
            </a:r>
            <a:r>
              <a:rPr altLang="en-US" b="1" dirty="0" lang="zh-TW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第二學年</a:t>
            </a:r>
            <a:r>
              <a:rPr altLang="zh-TW" b="1" dirty="0" lang="en-US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‧</a:t>
            </a:r>
            <a:r>
              <a:rPr altLang="en-US" b="1" dirty="0" lang="zh-TW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第三季</a:t>
            </a:r>
            <a:r>
              <a:rPr altLang="zh-TW" b="1" dirty="0" lang="en-US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‧</a:t>
            </a:r>
            <a:r>
              <a:rPr altLang="en-US" b="1" dirty="0" lang="zh-TW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第一課</a:t>
            </a:r>
            <a:endParaRPr altLang="en-US" b="1" dirty="0" lang="zh-CN" spc="300" sz="1600">
              <a:solidFill>
                <a:schemeClr val="accent5"/>
              </a:solidFill>
              <a:latin charset="-120" panose="020B0604030504040204" pitchFamily="34" typeface="微軟正黑體"/>
              <a:ea charset="-120" panose="020B0604030504040204" pitchFamily="34"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16955268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250" spd="slow">
        <p15:prstTrans prst="pageCurlDoubl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55666830-9A19-4E01-8505-D6C7F9AC5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en-US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2DEA6F80-17C5-551D-F2DD-6D22CCD6CD4C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" t="16"/>
          <a:stretch/>
        </p:blipFill>
        <p:spPr>
          <a:xfrm>
            <a:off x="4110127" y="10"/>
            <a:ext cx="8081873" cy="6857990"/>
          </a:xfrm>
          <a:custGeom>
            <a:avLst/>
            <a:gdLst/>
            <a:ahLst/>
            <a:cxnLst/>
            <a:rect b="b" l="l" r="r" t="t"/>
            <a:pathLst>
              <a:path h="6858000" w="8081873">
                <a:moveTo>
                  <a:pt x="0" y="0"/>
                </a:moveTo>
                <a:lnTo>
                  <a:pt x="8081873" y="0"/>
                </a:lnTo>
                <a:lnTo>
                  <a:pt x="8081873" y="6858000"/>
                </a:lnTo>
                <a:lnTo>
                  <a:pt x="0" y="6858000"/>
                </a:lnTo>
                <a:lnTo>
                  <a:pt x="68897" y="6734633"/>
                </a:lnTo>
                <a:cubicBezTo>
                  <a:pt x="558802" y="5812845"/>
                  <a:pt x="848920" y="4668597"/>
                  <a:pt x="848920" y="3429000"/>
                </a:cubicBezTo>
                <a:cubicBezTo>
                  <a:pt x="848920" y="2189404"/>
                  <a:pt x="558802" y="1045156"/>
                  <a:pt x="68897" y="123368"/>
                </a:cubicBezTo>
                <a:close/>
              </a:path>
            </a:pathLst>
          </a:custGeom>
        </p:spPr>
      </p:pic>
      <p:sp useBgFill="1">
        <p:nvSpPr>
          <p:cNvPr id="24" name="Freeform: Shape 23">
            <a:extLst>
              <a:ext uri="{FF2B5EF4-FFF2-40B4-BE49-F238E27FC236}">
                <a16:creationId xmlns:a16="http://schemas.microsoft.com/office/drawing/2014/main" id="{AE9FC877-7FB6-4D22-9988-35420644E2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fmla="*/ 0 w 4959047" name="connsiteX0"/>
              <a:gd fmla="*/ 0 h 6858000" name="connsiteY0"/>
              <a:gd fmla="*/ 4110127 w 4959047" name="connsiteX1"/>
              <a:gd fmla="*/ 0 h 6858000" name="connsiteY1"/>
              <a:gd fmla="*/ 4179024 w 4959047" name="connsiteX2"/>
              <a:gd fmla="*/ 123368 h 6858000" name="connsiteY2"/>
              <a:gd fmla="*/ 4959047 w 4959047" name="connsiteX3"/>
              <a:gd fmla="*/ 3429000 h 6858000" name="connsiteY3"/>
              <a:gd fmla="*/ 4179024 w 4959047" name="connsiteX4"/>
              <a:gd fmla="*/ 6734633 h 6858000" name="connsiteY4"/>
              <a:gd fmla="*/ 4110127 w 4959047" name="connsiteX5"/>
              <a:gd fmla="*/ 6858000 h 6858000" name="connsiteY5"/>
              <a:gd fmla="*/ 0 w 4959047" name="connsiteX6"/>
              <a:gd fmla="*/ 6858000 h 6858000" name="connsiteY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b="b" l="l" r="r" t="t"/>
            <a:pathLst>
              <a:path h="6858000" w="4959047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algn="l" blurRad="50800" dist="38100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 wrap="square">
            <a:noAutofit/>
          </a:bodyPr>
          <a:lstStyle/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i="0" kern="1200" kumimoji="0" lang="en-US" noProof="0" normalizeH="0" spc="0" strike="noStrike" sz="1800" u="none">
              <a:ln>
                <a:noFill/>
              </a:ln>
              <a:solidFill>
                <a:prstClr val="white"/>
              </a:solidFill>
              <a:effectLst/>
              <a:uLnTx/>
              <a:uFillTx/>
              <a:latin panose="020F0502020204030204" typeface="Calibri"/>
              <a:ea typeface="+mn-ea"/>
              <a:cs typeface="+mn-cs"/>
            </a:endParaRPr>
          </a:p>
        </p:txBody>
      </p:sp>
      <p:sp useBgFill="1">
        <p:nvSpPr>
          <p:cNvPr id="26" name="Freeform: Shape 25">
            <a:extLst>
              <a:ext uri="{FF2B5EF4-FFF2-40B4-BE49-F238E27FC236}">
                <a16:creationId xmlns:a16="http://schemas.microsoft.com/office/drawing/2014/main" id="{E41809D1-F12E-46BB-B804-5F209D325E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fmla="*/ 0 w 4948887" name="connsiteX0"/>
              <a:gd fmla="*/ 0 h 6858000" name="connsiteY0"/>
              <a:gd fmla="*/ 4099967 w 4948887" name="connsiteX1"/>
              <a:gd fmla="*/ 0 h 6858000" name="connsiteY1"/>
              <a:gd fmla="*/ 4168864 w 4948887" name="connsiteX2"/>
              <a:gd fmla="*/ 123368 h 6858000" name="connsiteY2"/>
              <a:gd fmla="*/ 4948887 w 4948887" name="connsiteX3"/>
              <a:gd fmla="*/ 3429000 h 6858000" name="connsiteY3"/>
              <a:gd fmla="*/ 4168864 w 4948887" name="connsiteX4"/>
              <a:gd fmla="*/ 6734633 h 6858000" name="connsiteY4"/>
              <a:gd fmla="*/ 4099967 w 4948887" name="connsiteX5"/>
              <a:gd fmla="*/ 6858000 h 6858000" name="connsiteY5"/>
              <a:gd fmla="*/ 0 w 4948887" name="connsiteX6"/>
              <a:gd fmla="*/ 6858000 h 6858000" name="connsiteY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b="b" l="l" r="r" t="t"/>
            <a:pathLst>
              <a:path h="6858000" w="4948887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 wrap="square">
            <a:noAutofit/>
          </a:bodyPr>
          <a:lstStyle/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i="0" kern="1200" kumimoji="0" lang="en-US" noProof="0" normalizeH="0" spc="0" strike="noStrike" sz="1800" u="none">
              <a:ln>
                <a:noFill/>
              </a:ln>
              <a:solidFill>
                <a:prstClr val="white"/>
              </a:solidFill>
              <a:effectLst/>
              <a:uLnTx/>
              <a:uFillTx/>
              <a:latin panose="020F0502020204030204" typeface="Calibri"/>
              <a:ea typeface="+mn-ea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i="0" kern="1200" kumimoji="0" lang="en-US" noProof="0" normalizeH="0" spc="0" strike="noStrike" sz="1800" u="none">
              <a:ln>
                <a:noFill/>
              </a:ln>
              <a:solidFill>
                <a:prstClr val="white"/>
              </a:solidFill>
              <a:effectLst/>
              <a:uLnTx/>
              <a:uFillTx/>
              <a:latin panose="020F0502020204030204" typeface="Calibri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i="0" kern="1200" kumimoji="0" lang="en-US" noProof="0" normalizeH="0" spc="0" strike="noStrike" sz="1800" u="none">
              <a:ln>
                <a:noFill/>
              </a:ln>
              <a:solidFill>
                <a:prstClr val="white"/>
              </a:solidFill>
              <a:effectLst/>
              <a:uLnTx/>
              <a:uFillTx/>
              <a:latin panose="020F0502020204030204" typeface="Calibri"/>
              <a:ea typeface="+mn-ea"/>
              <a:cs typeface="+mn-cs"/>
            </a:endParaRPr>
          </a:p>
        </p:txBody>
      </p:sp>
      <p:sp>
        <p:nvSpPr>
          <p:cNvPr id="6" name="標題 1">
            <a:extLst>
              <a:ext uri="{FF2B5EF4-FFF2-40B4-BE49-F238E27FC236}">
                <a16:creationId xmlns:a16="http://schemas.microsoft.com/office/drawing/2014/main" id="{B9CFDE07-D167-F71F-4541-25C1508DCB9D}"/>
              </a:ext>
            </a:extLst>
          </p:cNvPr>
          <p:cNvSpPr txBox="1">
            <a:spLocks/>
          </p:cNvSpPr>
          <p:nvPr/>
        </p:nvSpPr>
        <p:spPr>
          <a:xfrm>
            <a:off x="328967" y="1342781"/>
            <a:ext cx="4327483" cy="3204134"/>
          </a:xfrm>
          <a:prstGeom prst="rect">
            <a:avLst/>
          </a:prstGeom>
        </p:spPr>
        <p:txBody>
          <a:bodyPr anchor="b" bIns="45720" lIns="91440" rIns="91440" rtlCol="0" tIns="45720" vert="horz">
            <a:norm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altLang="en-US" dirty="0" lang="zh-TW" sz="5400">
                <a:solidFill>
                  <a:schemeClr val="tx2"/>
                </a:solidFill>
              </a:rPr>
              <a:t>會前唱詩</a:t>
            </a:r>
            <a:endParaRPr altLang="zh-TW" dirty="0" lang="en-US" sz="5400">
              <a:solidFill>
                <a:schemeClr val="tx2"/>
              </a:solidFill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EE63520B-DD4E-FF08-7188-1BA9D6847712}"/>
              </a:ext>
            </a:extLst>
          </p:cNvPr>
          <p:cNvSpPr/>
          <p:nvPr/>
        </p:nvSpPr>
        <p:spPr>
          <a:xfrm>
            <a:off x="406390" y="264160"/>
            <a:ext cx="36263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altLang="en-US" b="1" dirty="0" lang="zh-TW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幼兒班</a:t>
            </a:r>
            <a:r>
              <a:rPr altLang="zh-TW" b="1" dirty="0" lang="en-US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‧</a:t>
            </a:r>
            <a:r>
              <a:rPr altLang="en-US" b="1" dirty="0" lang="zh-TW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第二學年</a:t>
            </a:r>
            <a:r>
              <a:rPr altLang="zh-TW" b="1" dirty="0" lang="en-US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‧</a:t>
            </a:r>
            <a:r>
              <a:rPr altLang="en-US" b="1" dirty="0" lang="zh-TW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第三季</a:t>
            </a:r>
            <a:r>
              <a:rPr altLang="zh-TW" b="1" dirty="0" lang="en-US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‧</a:t>
            </a:r>
            <a:r>
              <a:rPr altLang="en-US" b="1" dirty="0" lang="zh-TW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第一課</a:t>
            </a:r>
            <a:endParaRPr altLang="en-US" b="1" dirty="0" lang="zh-CN" spc="300" sz="1600">
              <a:solidFill>
                <a:schemeClr val="accent5"/>
              </a:solidFill>
              <a:latin charset="-120" panose="020B0604030504040204" pitchFamily="34" typeface="微軟正黑體"/>
              <a:ea charset="-120" panose="020B0604030504040204" pitchFamily="34"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2644107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250" spd="slow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666830-9A19-4E01-8505-D6C7F9AC5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en-US"/>
          </a:p>
        </p:txBody>
      </p:sp>
      <p:pic>
        <p:nvPicPr>
          <p:cNvPr id="2" name="圖片 1">
            <a:extLst>
              <a:ext uri="{FF2B5EF4-FFF2-40B4-BE49-F238E27FC236}">
                <a16:creationId xmlns:a16="http://schemas.microsoft.com/office/drawing/2014/main" id="{466E6AD5-E7EC-EF53-F7F9-1B697070BC99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" r="2" t="45"/>
          <a:stretch/>
        </p:blipFill>
        <p:spPr>
          <a:xfrm>
            <a:off x="4110127" y="10"/>
            <a:ext cx="8081873" cy="6857990"/>
          </a:xfrm>
          <a:custGeom>
            <a:avLst/>
            <a:gdLst/>
            <a:ahLst/>
            <a:cxnLst/>
            <a:rect b="b" l="l" r="r" t="t"/>
            <a:pathLst>
              <a:path h="6858000" w="8081873">
                <a:moveTo>
                  <a:pt x="0" y="0"/>
                </a:moveTo>
                <a:lnTo>
                  <a:pt x="8081873" y="0"/>
                </a:lnTo>
                <a:lnTo>
                  <a:pt x="8081873" y="6858000"/>
                </a:lnTo>
                <a:lnTo>
                  <a:pt x="0" y="6858000"/>
                </a:lnTo>
                <a:lnTo>
                  <a:pt x="68897" y="6734633"/>
                </a:lnTo>
                <a:cubicBezTo>
                  <a:pt x="558802" y="5812845"/>
                  <a:pt x="848920" y="4668597"/>
                  <a:pt x="848920" y="3429000"/>
                </a:cubicBezTo>
                <a:cubicBezTo>
                  <a:pt x="848920" y="2189404"/>
                  <a:pt x="558802" y="1045156"/>
                  <a:pt x="68897" y="123368"/>
                </a:cubicBezTo>
                <a:close/>
              </a:path>
            </a:pathLst>
          </a:custGeom>
        </p:spPr>
      </p:pic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AE9FC877-7FB6-4D22-9988-35420644E2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fmla="*/ 0 w 4959047" name="connsiteX0"/>
              <a:gd fmla="*/ 0 h 6858000" name="connsiteY0"/>
              <a:gd fmla="*/ 4110127 w 4959047" name="connsiteX1"/>
              <a:gd fmla="*/ 0 h 6858000" name="connsiteY1"/>
              <a:gd fmla="*/ 4179024 w 4959047" name="connsiteX2"/>
              <a:gd fmla="*/ 123368 h 6858000" name="connsiteY2"/>
              <a:gd fmla="*/ 4959047 w 4959047" name="connsiteX3"/>
              <a:gd fmla="*/ 3429000 h 6858000" name="connsiteY3"/>
              <a:gd fmla="*/ 4179024 w 4959047" name="connsiteX4"/>
              <a:gd fmla="*/ 6734633 h 6858000" name="connsiteY4"/>
              <a:gd fmla="*/ 4110127 w 4959047" name="connsiteX5"/>
              <a:gd fmla="*/ 6858000 h 6858000" name="connsiteY5"/>
              <a:gd fmla="*/ 0 w 4959047" name="connsiteX6"/>
              <a:gd fmla="*/ 6858000 h 6858000" name="connsiteY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b="b" l="l" r="r" t="t"/>
            <a:pathLst>
              <a:path h="6858000" w="4959047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algn="l" blurRad="50800" dist="38100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 wrap="square">
            <a:noAutofit/>
          </a:bodyPr>
          <a:lstStyle/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i="0" kern="1200" kumimoji="0" lang="en-US" noProof="0" normalizeH="0" spc="0" strike="noStrike" sz="1800" u="none">
              <a:ln>
                <a:noFill/>
              </a:ln>
              <a:solidFill>
                <a:prstClr val="white"/>
              </a:solidFill>
              <a:effectLst/>
              <a:uLnTx/>
              <a:uFillTx/>
              <a:latin panose="020F0502020204030204" typeface="Calibri"/>
              <a:ea typeface="+mn-ea"/>
              <a:cs typeface="+mn-cs"/>
            </a:endParaRPr>
          </a:p>
        </p:txBody>
      </p:sp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E41809D1-F12E-46BB-B804-5F209D325E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fmla="*/ 0 w 4948887" name="connsiteX0"/>
              <a:gd fmla="*/ 0 h 6858000" name="connsiteY0"/>
              <a:gd fmla="*/ 4099967 w 4948887" name="connsiteX1"/>
              <a:gd fmla="*/ 0 h 6858000" name="connsiteY1"/>
              <a:gd fmla="*/ 4168864 w 4948887" name="connsiteX2"/>
              <a:gd fmla="*/ 123368 h 6858000" name="connsiteY2"/>
              <a:gd fmla="*/ 4948887 w 4948887" name="connsiteX3"/>
              <a:gd fmla="*/ 3429000 h 6858000" name="connsiteY3"/>
              <a:gd fmla="*/ 4168864 w 4948887" name="connsiteX4"/>
              <a:gd fmla="*/ 6734633 h 6858000" name="connsiteY4"/>
              <a:gd fmla="*/ 4099967 w 4948887" name="connsiteX5"/>
              <a:gd fmla="*/ 6858000 h 6858000" name="connsiteY5"/>
              <a:gd fmla="*/ 0 w 4948887" name="connsiteX6"/>
              <a:gd fmla="*/ 6858000 h 6858000" name="connsiteY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b="b" l="l" r="r" t="t"/>
            <a:pathLst>
              <a:path h="6858000" w="4948887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 wrap="square">
            <a:noAutofit/>
          </a:bodyPr>
          <a:lstStyle/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i="0" kern="1200" kumimoji="0" lang="en-US" noProof="0" normalizeH="0" spc="0" strike="noStrike" sz="1800" u="none">
              <a:ln>
                <a:noFill/>
              </a:ln>
              <a:solidFill>
                <a:prstClr val="white"/>
              </a:solidFill>
              <a:effectLst/>
              <a:uLnTx/>
              <a:uFillTx/>
              <a:latin panose="020F0502020204030204" typeface="Calibri"/>
              <a:ea typeface="+mn-ea"/>
              <a:cs typeface="+mn-cs"/>
            </a:endParaRPr>
          </a:p>
        </p:txBody>
      </p:sp>
      <p:sp>
        <p:nvSpPr>
          <p:cNvPr id="4" name="標題 1">
            <a:extLst>
              <a:ext uri="{FF2B5EF4-FFF2-40B4-BE49-F238E27FC236}">
                <a16:creationId xmlns:a16="http://schemas.microsoft.com/office/drawing/2014/main" id="{73F1EB3B-DE3D-7EAE-19FD-C924F0FC8A05}"/>
              </a:ext>
            </a:extLst>
          </p:cNvPr>
          <p:cNvSpPr txBox="1">
            <a:spLocks/>
          </p:cNvSpPr>
          <p:nvPr/>
        </p:nvSpPr>
        <p:spPr>
          <a:xfrm>
            <a:off x="328967" y="1342781"/>
            <a:ext cx="4327483" cy="3204134"/>
          </a:xfrm>
          <a:prstGeom prst="rect">
            <a:avLst/>
          </a:prstGeom>
        </p:spPr>
        <p:txBody>
          <a:bodyPr anchor="b" bIns="45720" lIns="91440" rIns="91440" rtlCol="0" tIns="45720" vert="horz">
            <a:norm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altLang="en-US" dirty="0" lang="zh-TW" sz="5400">
                <a:solidFill>
                  <a:schemeClr val="tx2"/>
                </a:solidFill>
              </a:rPr>
              <a:t>同心默禱</a:t>
            </a:r>
            <a:endParaRPr altLang="zh-TW" dirty="0" lang="en-US" sz="5400">
              <a:solidFill>
                <a:schemeClr val="tx2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i="0" kern="1200" kumimoji="0" lang="en-US" noProof="0" normalizeH="0" spc="0" strike="noStrike" sz="1800" u="none">
              <a:ln>
                <a:noFill/>
              </a:ln>
              <a:solidFill>
                <a:prstClr val="white"/>
              </a:solidFill>
              <a:effectLst/>
              <a:uLnTx/>
              <a:uFillTx/>
              <a:latin panose="020F0502020204030204" typeface="Calibri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i="0" kern="1200" kumimoji="0" lang="en-US" noProof="0" normalizeH="0" spc="0" strike="noStrike" sz="1800" u="none">
              <a:ln>
                <a:noFill/>
              </a:ln>
              <a:solidFill>
                <a:prstClr val="white"/>
              </a:solidFill>
              <a:effectLst/>
              <a:uLnTx/>
              <a:uFillTx/>
              <a:latin panose="020F0502020204030204" typeface="Calibri"/>
              <a:ea typeface="+mn-ea"/>
              <a:cs typeface="+mn-cs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FC0CF3F9-DF99-47A6-F0B1-F65980CD7D00}"/>
              </a:ext>
            </a:extLst>
          </p:cNvPr>
          <p:cNvSpPr/>
          <p:nvPr/>
        </p:nvSpPr>
        <p:spPr>
          <a:xfrm>
            <a:off x="406390" y="264160"/>
            <a:ext cx="36263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altLang="en-US" b="1" dirty="0" lang="zh-TW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幼兒班</a:t>
            </a:r>
            <a:r>
              <a:rPr altLang="zh-TW" b="1" dirty="0" lang="en-US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‧</a:t>
            </a:r>
            <a:r>
              <a:rPr altLang="en-US" b="1" dirty="0" lang="zh-TW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第二學年</a:t>
            </a:r>
            <a:r>
              <a:rPr altLang="zh-TW" b="1" dirty="0" lang="en-US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‧</a:t>
            </a:r>
            <a:r>
              <a:rPr altLang="en-US" b="1" dirty="0" lang="zh-TW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第三季</a:t>
            </a:r>
            <a:r>
              <a:rPr altLang="zh-TW" b="1" dirty="0" lang="en-US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‧</a:t>
            </a:r>
            <a:r>
              <a:rPr altLang="en-US" b="1" dirty="0" lang="zh-TW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第一課</a:t>
            </a:r>
            <a:endParaRPr altLang="en-US" b="1" dirty="0" lang="zh-CN" spc="300" sz="1600">
              <a:solidFill>
                <a:schemeClr val="accent5"/>
              </a:solidFill>
              <a:latin charset="-120" panose="020B0604030504040204" pitchFamily="34" typeface="微軟正黑體"/>
              <a:ea charset="-120" panose="020B0604030504040204" pitchFamily="34"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35277867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250" spd="slow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55666830-9A19-4E01-8505-D6C7F9AC5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en-US"/>
          </a:p>
        </p:txBody>
      </p:sp>
      <p:pic>
        <p:nvPicPr>
          <p:cNvPr id="3" name="圖片 2">
            <a:extLst>
              <a:ext uri="{FF2B5EF4-FFF2-40B4-BE49-F238E27FC236}">
                <a16:creationId xmlns:a16="http://schemas.microsoft.com/office/drawing/2014/main" id="{3C847873-1790-BB23-9403-6905E2AACE2A}"/>
              </a:ext>
            </a:extLst>
          </p:cNvPr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2" t="49"/>
          <a:stretch/>
        </p:blipFill>
        <p:spPr>
          <a:xfrm>
            <a:off x="4110127" y="10"/>
            <a:ext cx="8081873" cy="6857990"/>
          </a:xfrm>
          <a:custGeom>
            <a:avLst/>
            <a:gdLst/>
            <a:ahLst/>
            <a:cxnLst/>
            <a:rect b="b" l="l" r="r" t="t"/>
            <a:pathLst>
              <a:path h="6858000" w="8081873">
                <a:moveTo>
                  <a:pt x="0" y="0"/>
                </a:moveTo>
                <a:lnTo>
                  <a:pt x="8081873" y="0"/>
                </a:lnTo>
                <a:lnTo>
                  <a:pt x="8081873" y="6858000"/>
                </a:lnTo>
                <a:lnTo>
                  <a:pt x="0" y="6858000"/>
                </a:lnTo>
                <a:lnTo>
                  <a:pt x="68897" y="6734633"/>
                </a:lnTo>
                <a:cubicBezTo>
                  <a:pt x="558802" y="5812845"/>
                  <a:pt x="848920" y="4668597"/>
                  <a:pt x="848920" y="3429000"/>
                </a:cubicBezTo>
                <a:cubicBezTo>
                  <a:pt x="848920" y="2189404"/>
                  <a:pt x="558802" y="1045156"/>
                  <a:pt x="68897" y="123368"/>
                </a:cubicBezTo>
                <a:close/>
              </a:path>
            </a:pathLst>
          </a:custGeom>
        </p:spPr>
      </p:pic>
      <p:sp useBgFill="1">
        <p:nvSpPr>
          <p:cNvPr id="24" name="Freeform: Shape 23">
            <a:extLst>
              <a:ext uri="{FF2B5EF4-FFF2-40B4-BE49-F238E27FC236}">
                <a16:creationId xmlns:a16="http://schemas.microsoft.com/office/drawing/2014/main" id="{AE9FC877-7FB6-4D22-9988-35420644E2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59047" cy="6858000"/>
          </a:xfrm>
          <a:custGeom>
            <a:avLst/>
            <a:gdLst>
              <a:gd fmla="*/ 0 w 4959047" name="connsiteX0"/>
              <a:gd fmla="*/ 0 h 6858000" name="connsiteY0"/>
              <a:gd fmla="*/ 4110127 w 4959047" name="connsiteX1"/>
              <a:gd fmla="*/ 0 h 6858000" name="connsiteY1"/>
              <a:gd fmla="*/ 4179024 w 4959047" name="connsiteX2"/>
              <a:gd fmla="*/ 123368 h 6858000" name="connsiteY2"/>
              <a:gd fmla="*/ 4959047 w 4959047" name="connsiteX3"/>
              <a:gd fmla="*/ 3429000 h 6858000" name="connsiteY3"/>
              <a:gd fmla="*/ 4179024 w 4959047" name="connsiteX4"/>
              <a:gd fmla="*/ 6734633 h 6858000" name="connsiteY4"/>
              <a:gd fmla="*/ 4110127 w 4959047" name="connsiteX5"/>
              <a:gd fmla="*/ 6858000 h 6858000" name="connsiteY5"/>
              <a:gd fmla="*/ 0 w 4959047" name="connsiteX6"/>
              <a:gd fmla="*/ 6858000 h 6858000" name="connsiteY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b="b" l="l" r="r" t="t"/>
            <a:pathLst>
              <a:path h="6858000" w="4959047">
                <a:moveTo>
                  <a:pt x="0" y="0"/>
                </a:moveTo>
                <a:lnTo>
                  <a:pt x="4110127" y="0"/>
                </a:lnTo>
                <a:lnTo>
                  <a:pt x="4179024" y="123368"/>
                </a:lnTo>
                <a:cubicBezTo>
                  <a:pt x="4668929" y="1045156"/>
                  <a:pt x="4959047" y="2189404"/>
                  <a:pt x="4959047" y="3429000"/>
                </a:cubicBezTo>
                <a:cubicBezTo>
                  <a:pt x="4959047" y="4668597"/>
                  <a:pt x="4668929" y="5812845"/>
                  <a:pt x="4179024" y="6734633"/>
                </a:cubicBezTo>
                <a:lnTo>
                  <a:pt x="411012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algn="l" blurRad="50800" dist="38100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 wrap="square">
            <a:noAutofit/>
          </a:bodyPr>
          <a:lstStyle/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i="0" kern="1200" kumimoji="0" lang="en-US" noProof="0" normalizeH="0" spc="0" strike="noStrike" sz="1800" u="none">
              <a:ln>
                <a:noFill/>
              </a:ln>
              <a:solidFill>
                <a:prstClr val="white"/>
              </a:solidFill>
              <a:effectLst/>
              <a:uLnTx/>
              <a:uFillTx/>
              <a:latin panose="020F0502020204030204" typeface="Calibri"/>
              <a:ea typeface="+mn-ea"/>
              <a:cs typeface="+mn-cs"/>
            </a:endParaRPr>
          </a:p>
        </p:txBody>
      </p:sp>
      <p:sp useBgFill="1">
        <p:nvSpPr>
          <p:cNvPr id="26" name="Freeform: Shape 25">
            <a:extLst>
              <a:ext uri="{FF2B5EF4-FFF2-40B4-BE49-F238E27FC236}">
                <a16:creationId xmlns:a16="http://schemas.microsoft.com/office/drawing/2014/main" id="{E41809D1-F12E-46BB-B804-5F209D325E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948887" cy="6858000"/>
          </a:xfrm>
          <a:custGeom>
            <a:avLst/>
            <a:gdLst>
              <a:gd fmla="*/ 0 w 4948887" name="connsiteX0"/>
              <a:gd fmla="*/ 0 h 6858000" name="connsiteY0"/>
              <a:gd fmla="*/ 4099967 w 4948887" name="connsiteX1"/>
              <a:gd fmla="*/ 0 h 6858000" name="connsiteY1"/>
              <a:gd fmla="*/ 4168864 w 4948887" name="connsiteX2"/>
              <a:gd fmla="*/ 123368 h 6858000" name="connsiteY2"/>
              <a:gd fmla="*/ 4948887 w 4948887" name="connsiteX3"/>
              <a:gd fmla="*/ 3429000 h 6858000" name="connsiteY3"/>
              <a:gd fmla="*/ 4168864 w 4948887" name="connsiteX4"/>
              <a:gd fmla="*/ 6734633 h 6858000" name="connsiteY4"/>
              <a:gd fmla="*/ 4099967 w 4948887" name="connsiteX5"/>
              <a:gd fmla="*/ 6858000 h 6858000" name="connsiteY5"/>
              <a:gd fmla="*/ 0 w 4948887" name="connsiteX6"/>
              <a:gd fmla="*/ 6858000 h 6858000" name="connsiteY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b="b" l="l" r="r" t="t"/>
            <a:pathLst>
              <a:path h="6858000" w="4948887">
                <a:moveTo>
                  <a:pt x="0" y="0"/>
                </a:moveTo>
                <a:lnTo>
                  <a:pt x="4099967" y="0"/>
                </a:lnTo>
                <a:lnTo>
                  <a:pt x="4168864" y="123368"/>
                </a:lnTo>
                <a:cubicBezTo>
                  <a:pt x="4658769" y="1045156"/>
                  <a:pt x="4948887" y="2189404"/>
                  <a:pt x="4948887" y="3429000"/>
                </a:cubicBezTo>
                <a:cubicBezTo>
                  <a:pt x="4948887" y="4668597"/>
                  <a:pt x="4658769" y="5812845"/>
                  <a:pt x="4168864" y="6734633"/>
                </a:cubicBezTo>
                <a:lnTo>
                  <a:pt x="4099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 wrap="square">
            <a:noAutofit/>
          </a:bodyPr>
          <a:lstStyle/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i="0" kern="1200" kumimoji="0" lang="en-US" noProof="0" normalizeH="0" spc="0" strike="noStrike" sz="1800" u="none">
              <a:ln>
                <a:noFill/>
              </a:ln>
              <a:solidFill>
                <a:prstClr val="white"/>
              </a:solidFill>
              <a:effectLst/>
              <a:uLnTx/>
              <a:uFillTx/>
              <a:latin panose="020F0502020204030204" typeface="Calibri"/>
              <a:ea typeface="+mn-ea"/>
              <a:cs typeface="+mn-cs"/>
            </a:endParaRPr>
          </a:p>
        </p:txBody>
      </p:sp>
      <p:sp>
        <p:nvSpPr>
          <p:cNvPr id="4" name="標題 1">
            <a:extLst>
              <a:ext uri="{FF2B5EF4-FFF2-40B4-BE49-F238E27FC236}">
                <a16:creationId xmlns:a16="http://schemas.microsoft.com/office/drawing/2014/main" id="{73F1EB3B-DE3D-7EAE-19FD-C924F0FC8A05}"/>
              </a:ext>
            </a:extLst>
          </p:cNvPr>
          <p:cNvSpPr txBox="1">
            <a:spLocks/>
          </p:cNvSpPr>
          <p:nvPr/>
        </p:nvSpPr>
        <p:spPr>
          <a:xfrm>
            <a:off x="341196" y="1342781"/>
            <a:ext cx="4303025" cy="3204134"/>
          </a:xfrm>
          <a:prstGeom prst="rect">
            <a:avLst/>
          </a:prstGeom>
        </p:spPr>
        <p:txBody>
          <a:bodyPr anchor="b" bIns="45720" lIns="91440" rIns="91440" rtlCol="0" tIns="45720" vert="horz">
            <a:normAutofit/>
          </a:bodyPr>
          <a:lstStyle>
            <a:lvl1pPr algn="l" defTabSz="914400" eaLnBrk="1" hangingPunct="1" latinLnBrk="0" rtl="0">
              <a:lnSpc>
                <a:spcPct val="90000"/>
              </a:lnSpc>
              <a:spcBef>
                <a:spcPct val="0"/>
              </a:spcBef>
              <a:buNone/>
              <a:defRPr kern="1200"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altLang="en-US" dirty="0" lang="zh-TW" sz="5400">
                <a:solidFill>
                  <a:schemeClr val="tx2"/>
                </a:solidFill>
              </a:rPr>
              <a:t>課程內容</a:t>
            </a:r>
            <a:endParaRPr altLang="zh-TW" dirty="0" lang="en-US" sz="5400">
              <a:solidFill>
                <a:schemeClr val="tx2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i="0" kern="1200" kumimoji="0" lang="en-US" noProof="0" normalizeH="0" spc="0" strike="noStrike" sz="1800" u="none">
              <a:ln>
                <a:noFill/>
              </a:ln>
              <a:solidFill>
                <a:prstClr val="white"/>
              </a:solidFill>
              <a:effectLst/>
              <a:uLnTx/>
              <a:uFillTx/>
              <a:latin panose="020F0502020204030204" typeface="Calibri"/>
              <a:ea typeface="+mn-ea"/>
              <a:cs typeface="+mn-cs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 defTabSz="914400" eaLnBrk="1" fontAlgn="auto" hangingPunct="1" indent="0" latinLnBrk="0" lvl="0" marL="0" marR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b="0" baseline="0" cap="none" i="0" kern="1200" kumimoji="0" lang="en-US" noProof="0" normalizeH="0" spc="0" strike="noStrike" sz="1800" u="none">
              <a:ln>
                <a:noFill/>
              </a:ln>
              <a:solidFill>
                <a:prstClr val="white"/>
              </a:solidFill>
              <a:effectLst/>
              <a:uLnTx/>
              <a:uFillTx/>
              <a:latin panose="020F0502020204030204" typeface="Calibri"/>
              <a:ea typeface="+mn-ea"/>
              <a:cs typeface="+mn-cs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B0B045C4-C12C-4FE8-6159-59F7AC6AA5AB}"/>
              </a:ext>
            </a:extLst>
          </p:cNvPr>
          <p:cNvSpPr/>
          <p:nvPr/>
        </p:nvSpPr>
        <p:spPr>
          <a:xfrm>
            <a:off x="406390" y="264160"/>
            <a:ext cx="36263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altLang="en-US" b="1" dirty="0" lang="zh-TW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幼兒班</a:t>
            </a:r>
            <a:r>
              <a:rPr altLang="zh-TW" b="1" dirty="0" lang="en-US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‧</a:t>
            </a:r>
            <a:r>
              <a:rPr altLang="en-US" b="1" dirty="0" lang="zh-TW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第二學年</a:t>
            </a:r>
            <a:r>
              <a:rPr altLang="zh-TW" b="1" dirty="0" lang="en-US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‧</a:t>
            </a:r>
            <a:r>
              <a:rPr altLang="en-US" b="1" dirty="0" lang="zh-TW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第三季</a:t>
            </a:r>
            <a:r>
              <a:rPr altLang="zh-TW" b="1" dirty="0" lang="en-US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‧</a:t>
            </a:r>
            <a:r>
              <a:rPr altLang="en-US" b="1" dirty="0" lang="zh-TW" spc="300" sz="1600">
                <a:solidFill>
                  <a:schemeClr val="accent5"/>
                </a:solidFill>
                <a:latin charset="-120" panose="020B0604030504040204" pitchFamily="34" typeface="微軟正黑體"/>
                <a:ea charset="-120" panose="020B0604030504040204" pitchFamily="34" typeface="微軟正黑體"/>
              </a:rPr>
              <a:t>第一課</a:t>
            </a:r>
            <a:endParaRPr altLang="en-US" b="1" dirty="0" lang="zh-CN" spc="300" sz="1600">
              <a:solidFill>
                <a:schemeClr val="accent5"/>
              </a:solidFill>
              <a:latin charset="-120" panose="020B0604030504040204" pitchFamily="34" typeface="微軟正黑體"/>
              <a:ea charset="-120" panose="020B0604030504040204" pitchFamily="34"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13260156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p14:dur="1250" spd="slow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4">
            <a:extLst>
              <a:ext uri="{FF2B5EF4-FFF2-40B4-BE49-F238E27FC236}">
                <a16:creationId xmlns:a16="http://schemas.microsoft.com/office/drawing/2014/main" id="{9ABA5198-A19A-0F65-ABAD-CC3CACCC6419}"/>
              </a:ext>
            </a:extLst>
          </p:cNvPr>
          <p:cNvSpPr/>
          <p:nvPr/>
        </p:nvSpPr>
        <p:spPr>
          <a:xfrm>
            <a:off x="483920" y="488452"/>
            <a:ext cx="11224161" cy="6227605"/>
          </a:xfrm>
          <a:custGeom>
            <a:avLst/>
            <a:gdLst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437782 w 11224161"/>
              <a:gd name="connsiteY14" fmla="*/ 1652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171082 w 11224161"/>
              <a:gd name="connsiteY14" fmla="*/ 393861 h 6221115"/>
              <a:gd name="connsiteX0" fmla="*/ 171082 w 11224161"/>
              <a:gd name="connsiteY0" fmla="*/ 398171 h 6225425"/>
              <a:gd name="connsiteX1" fmla="*/ 107582 w 11224161"/>
              <a:gd name="connsiteY1" fmla="*/ 1922171 h 6225425"/>
              <a:gd name="connsiteX2" fmla="*/ 120282 w 11224161"/>
              <a:gd name="connsiteY2" fmla="*/ 4271671 h 6225425"/>
              <a:gd name="connsiteX3" fmla="*/ 82182 w 11224161"/>
              <a:gd name="connsiteY3" fmla="*/ 5668671 h 6225425"/>
              <a:gd name="connsiteX4" fmla="*/ 1339482 w 11224161"/>
              <a:gd name="connsiteY4" fmla="*/ 5973471 h 6225425"/>
              <a:gd name="connsiteX5" fmla="*/ 5657482 w 11224161"/>
              <a:gd name="connsiteY5" fmla="*/ 5846471 h 6225425"/>
              <a:gd name="connsiteX6" fmla="*/ 9873882 w 11224161"/>
              <a:gd name="connsiteY6" fmla="*/ 6202071 h 6225425"/>
              <a:gd name="connsiteX7" fmla="*/ 11067682 w 11224161"/>
              <a:gd name="connsiteY7" fmla="*/ 5071771 h 6225425"/>
              <a:gd name="connsiteX8" fmla="*/ 11029582 w 11224161"/>
              <a:gd name="connsiteY8" fmla="*/ 2226971 h 6225425"/>
              <a:gd name="connsiteX9" fmla="*/ 11105782 w 11224161"/>
              <a:gd name="connsiteY9" fmla="*/ 575971 h 6225425"/>
              <a:gd name="connsiteX10" fmla="*/ 9213482 w 11224161"/>
              <a:gd name="connsiteY10" fmla="*/ 4471 h 6225425"/>
              <a:gd name="connsiteX11" fmla="*/ 6876682 w 11224161"/>
              <a:gd name="connsiteY11" fmla="*/ 296571 h 6225425"/>
              <a:gd name="connsiteX12" fmla="*/ 4387482 w 11224161"/>
              <a:gd name="connsiteY12" fmla="*/ 42571 h 6225425"/>
              <a:gd name="connsiteX13" fmla="*/ 1682382 w 11224161"/>
              <a:gd name="connsiteY13" fmla="*/ 283871 h 6225425"/>
              <a:gd name="connsiteX14" fmla="*/ 171082 w 11224161"/>
              <a:gd name="connsiteY14" fmla="*/ 398171 h 6225425"/>
              <a:gd name="connsiteX0" fmla="*/ 171082 w 11224161"/>
              <a:gd name="connsiteY0" fmla="*/ 398587 h 6225841"/>
              <a:gd name="connsiteX1" fmla="*/ 107582 w 11224161"/>
              <a:gd name="connsiteY1" fmla="*/ 1922587 h 6225841"/>
              <a:gd name="connsiteX2" fmla="*/ 120282 w 11224161"/>
              <a:gd name="connsiteY2" fmla="*/ 4272087 h 6225841"/>
              <a:gd name="connsiteX3" fmla="*/ 82182 w 11224161"/>
              <a:gd name="connsiteY3" fmla="*/ 5669087 h 6225841"/>
              <a:gd name="connsiteX4" fmla="*/ 1339482 w 11224161"/>
              <a:gd name="connsiteY4" fmla="*/ 5973887 h 6225841"/>
              <a:gd name="connsiteX5" fmla="*/ 5657482 w 11224161"/>
              <a:gd name="connsiteY5" fmla="*/ 5846887 h 6225841"/>
              <a:gd name="connsiteX6" fmla="*/ 9873882 w 11224161"/>
              <a:gd name="connsiteY6" fmla="*/ 6202487 h 6225841"/>
              <a:gd name="connsiteX7" fmla="*/ 11067682 w 11224161"/>
              <a:gd name="connsiteY7" fmla="*/ 5072187 h 6225841"/>
              <a:gd name="connsiteX8" fmla="*/ 11029582 w 11224161"/>
              <a:gd name="connsiteY8" fmla="*/ 2227387 h 6225841"/>
              <a:gd name="connsiteX9" fmla="*/ 11105782 w 11224161"/>
              <a:gd name="connsiteY9" fmla="*/ 576387 h 6225841"/>
              <a:gd name="connsiteX10" fmla="*/ 9213482 w 11224161"/>
              <a:gd name="connsiteY10" fmla="*/ 4887 h 6225841"/>
              <a:gd name="connsiteX11" fmla="*/ 6876682 w 11224161"/>
              <a:gd name="connsiteY11" fmla="*/ 296987 h 6225841"/>
              <a:gd name="connsiteX12" fmla="*/ 4412882 w 11224161"/>
              <a:gd name="connsiteY12" fmla="*/ 233487 h 6225841"/>
              <a:gd name="connsiteX13" fmla="*/ 1682382 w 11224161"/>
              <a:gd name="connsiteY13" fmla="*/ 284287 h 6225841"/>
              <a:gd name="connsiteX14" fmla="*/ 171082 w 11224161"/>
              <a:gd name="connsiteY14" fmla="*/ 398587 h 6225841"/>
              <a:gd name="connsiteX0" fmla="*/ 171082 w 11224161"/>
              <a:gd name="connsiteY0" fmla="*/ 400572 h 6227826"/>
              <a:gd name="connsiteX1" fmla="*/ 107582 w 11224161"/>
              <a:gd name="connsiteY1" fmla="*/ 1924572 h 6227826"/>
              <a:gd name="connsiteX2" fmla="*/ 120282 w 11224161"/>
              <a:gd name="connsiteY2" fmla="*/ 4274072 h 6227826"/>
              <a:gd name="connsiteX3" fmla="*/ 82182 w 11224161"/>
              <a:gd name="connsiteY3" fmla="*/ 5671072 h 6227826"/>
              <a:gd name="connsiteX4" fmla="*/ 1339482 w 11224161"/>
              <a:gd name="connsiteY4" fmla="*/ 5975872 h 6227826"/>
              <a:gd name="connsiteX5" fmla="*/ 5657482 w 11224161"/>
              <a:gd name="connsiteY5" fmla="*/ 5848872 h 6227826"/>
              <a:gd name="connsiteX6" fmla="*/ 9873882 w 11224161"/>
              <a:gd name="connsiteY6" fmla="*/ 6204472 h 6227826"/>
              <a:gd name="connsiteX7" fmla="*/ 11067682 w 11224161"/>
              <a:gd name="connsiteY7" fmla="*/ 5074172 h 6227826"/>
              <a:gd name="connsiteX8" fmla="*/ 11029582 w 11224161"/>
              <a:gd name="connsiteY8" fmla="*/ 2229372 h 6227826"/>
              <a:gd name="connsiteX9" fmla="*/ 11105782 w 11224161"/>
              <a:gd name="connsiteY9" fmla="*/ 578372 h 6227826"/>
              <a:gd name="connsiteX10" fmla="*/ 9213482 w 11224161"/>
              <a:gd name="connsiteY10" fmla="*/ 6872 h 6227826"/>
              <a:gd name="connsiteX11" fmla="*/ 6775082 w 11224161"/>
              <a:gd name="connsiteY11" fmla="*/ 260872 h 6227826"/>
              <a:gd name="connsiteX12" fmla="*/ 4412882 w 11224161"/>
              <a:gd name="connsiteY12" fmla="*/ 235472 h 6227826"/>
              <a:gd name="connsiteX13" fmla="*/ 1682382 w 11224161"/>
              <a:gd name="connsiteY13" fmla="*/ 286272 h 6227826"/>
              <a:gd name="connsiteX14" fmla="*/ 171082 w 11224161"/>
              <a:gd name="connsiteY14" fmla="*/ 400572 h 6227826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82382 w 11224161"/>
              <a:gd name="connsiteY13" fmla="*/ 2860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707782 w 11224161"/>
              <a:gd name="connsiteY13" fmla="*/ 3495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224161" h="6227605">
                <a:moveTo>
                  <a:pt x="171082" y="400351"/>
                </a:moveTo>
                <a:cubicBezTo>
                  <a:pt x="-93501" y="690334"/>
                  <a:pt x="116049" y="1278768"/>
                  <a:pt x="107582" y="1924351"/>
                </a:cubicBezTo>
                <a:cubicBezTo>
                  <a:pt x="99115" y="2569934"/>
                  <a:pt x="124515" y="3649434"/>
                  <a:pt x="120282" y="4273851"/>
                </a:cubicBezTo>
                <a:cubicBezTo>
                  <a:pt x="116049" y="4898268"/>
                  <a:pt x="-121018" y="5387218"/>
                  <a:pt x="82182" y="5670851"/>
                </a:cubicBezTo>
                <a:cubicBezTo>
                  <a:pt x="285382" y="5954484"/>
                  <a:pt x="410265" y="5946018"/>
                  <a:pt x="1339482" y="5975651"/>
                </a:cubicBezTo>
                <a:cubicBezTo>
                  <a:pt x="2268699" y="6005284"/>
                  <a:pt x="4235082" y="5810551"/>
                  <a:pt x="5657482" y="5848651"/>
                </a:cubicBezTo>
                <a:cubicBezTo>
                  <a:pt x="7079882" y="5886751"/>
                  <a:pt x="8972182" y="6333368"/>
                  <a:pt x="9873882" y="6204251"/>
                </a:cubicBezTo>
                <a:cubicBezTo>
                  <a:pt x="10775582" y="6075134"/>
                  <a:pt x="10875065" y="5736467"/>
                  <a:pt x="11067682" y="5073951"/>
                </a:cubicBezTo>
                <a:cubicBezTo>
                  <a:pt x="11260299" y="4411435"/>
                  <a:pt x="11023232" y="2978451"/>
                  <a:pt x="11029582" y="2229151"/>
                </a:cubicBezTo>
                <a:cubicBezTo>
                  <a:pt x="11035932" y="1479851"/>
                  <a:pt x="11408465" y="948568"/>
                  <a:pt x="11105782" y="578151"/>
                </a:cubicBezTo>
                <a:cubicBezTo>
                  <a:pt x="10803099" y="207734"/>
                  <a:pt x="9935265" y="59568"/>
                  <a:pt x="9213482" y="6651"/>
                </a:cubicBezTo>
                <a:cubicBezTo>
                  <a:pt x="8491699" y="-46266"/>
                  <a:pt x="7604815" y="233134"/>
                  <a:pt x="6775082" y="260651"/>
                </a:cubicBezTo>
                <a:cubicBezTo>
                  <a:pt x="5945349" y="288168"/>
                  <a:pt x="5107149" y="95551"/>
                  <a:pt x="4235082" y="171751"/>
                </a:cubicBezTo>
                <a:cubicBezTo>
                  <a:pt x="3363015" y="247951"/>
                  <a:pt x="2605249" y="332618"/>
                  <a:pt x="1695082" y="184451"/>
                </a:cubicBezTo>
                <a:cubicBezTo>
                  <a:pt x="789149" y="65918"/>
                  <a:pt x="435665" y="110368"/>
                  <a:pt x="171082" y="400351"/>
                </a:cubicBezTo>
                <a:close/>
              </a:path>
            </a:pathLst>
          </a:custGeom>
          <a:solidFill>
            <a:srgbClr val="F8F2D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5" name="標題 3">
            <a:extLst>
              <a:ext uri="{FF2B5EF4-FFF2-40B4-BE49-F238E27FC236}">
                <a16:creationId xmlns:a16="http://schemas.microsoft.com/office/drawing/2014/main" id="{F75D15E9-E638-5F30-5F0C-8517337F74C1}"/>
              </a:ext>
            </a:extLst>
          </p:cNvPr>
          <p:cNvSpPr txBox="1">
            <a:spLocks/>
          </p:cNvSpPr>
          <p:nvPr/>
        </p:nvSpPr>
        <p:spPr>
          <a:xfrm>
            <a:off x="1335681" y="886695"/>
            <a:ext cx="952063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TW" altLang="en-US" b="1" u="sng" dirty="0">
                <a:solidFill>
                  <a:schemeClr val="accent2"/>
                </a:solidFill>
              </a:rPr>
              <a:t>馬利亞</a:t>
            </a:r>
            <a:r>
              <a:rPr lang="zh-TW" altLang="en-US" b="1" dirty="0">
                <a:solidFill>
                  <a:schemeClr val="accent2"/>
                </a:solidFill>
              </a:rPr>
              <a:t>從聖靈懷孕生耶穌</a:t>
            </a:r>
            <a:endParaRPr lang="zh-TW" altLang="en-US" dirty="0">
              <a:solidFill>
                <a:schemeClr val="accent2"/>
              </a:solidFill>
            </a:endParaRPr>
          </a:p>
        </p:txBody>
      </p:sp>
      <p:sp>
        <p:nvSpPr>
          <p:cNvPr id="6" name="內容版面配置區 4">
            <a:extLst>
              <a:ext uri="{FF2B5EF4-FFF2-40B4-BE49-F238E27FC236}">
                <a16:creationId xmlns:a16="http://schemas.microsoft.com/office/drawing/2014/main" id="{3F93E419-640D-8FB5-13CD-8F3DE359F161}"/>
              </a:ext>
            </a:extLst>
          </p:cNvPr>
          <p:cNvSpPr txBox="1">
            <a:spLocks/>
          </p:cNvSpPr>
          <p:nvPr/>
        </p:nvSpPr>
        <p:spPr>
          <a:xfrm>
            <a:off x="1229258" y="2212258"/>
            <a:ext cx="9882911" cy="42550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TW" altLang="en-US" sz="4000" dirty="0">
                <a:solidFill>
                  <a:schemeClr val="accent6"/>
                </a:solidFill>
              </a:rPr>
              <a:t>聖經記載有一個󠇡女生，還沒有結婚，肚子󠇡就有小寶寶󠇡了！這個󠇡女生的名字叫做</a:t>
            </a:r>
            <a:r>
              <a:rPr lang="zh-TW" altLang="en-US" sz="4000" u="sng" dirty="0">
                <a:solidFill>
                  <a:schemeClr val="accent6"/>
                </a:solidFill>
              </a:rPr>
              <a:t>馬利亞</a:t>
            </a:r>
            <a:r>
              <a:rPr lang="zh-TW" altLang="en-US" sz="4000" dirty="0">
                <a:solidFill>
                  <a:schemeClr val="accent6"/>
                </a:solidFill>
              </a:rPr>
              <a:t>。</a:t>
            </a:r>
          </a:p>
        </p:txBody>
      </p:sp>
      <p:pic>
        <p:nvPicPr>
          <p:cNvPr id="7" name="图片 14">
            <a:extLst>
              <a:ext uri="{FF2B5EF4-FFF2-40B4-BE49-F238E27FC236}">
                <a16:creationId xmlns:a16="http://schemas.microsoft.com/office/drawing/2014/main" id="{AD4522DC-B27E-A110-ABB7-7CDAEA83675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79827" y="2019441"/>
            <a:ext cx="10032342" cy="112391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383F7E02-EE5F-634C-DDA9-59AEF0AF21C5}"/>
              </a:ext>
            </a:extLst>
          </p:cNvPr>
          <p:cNvSpPr/>
          <p:nvPr/>
        </p:nvSpPr>
        <p:spPr>
          <a:xfrm>
            <a:off x="8565686" y="69159"/>
            <a:ext cx="36263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幼兒班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第二學年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第三季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第一課</a:t>
            </a:r>
            <a:endParaRPr lang="zh-CN" altLang="en-US" sz="1600" b="1" spc="300" dirty="0">
              <a:solidFill>
                <a:schemeClr val="bg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70643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4">
            <a:extLst>
              <a:ext uri="{FF2B5EF4-FFF2-40B4-BE49-F238E27FC236}">
                <a16:creationId xmlns:a16="http://schemas.microsoft.com/office/drawing/2014/main" id="{9ABA5198-A19A-0F65-ABAD-CC3CACCC6419}"/>
              </a:ext>
            </a:extLst>
          </p:cNvPr>
          <p:cNvSpPr/>
          <p:nvPr/>
        </p:nvSpPr>
        <p:spPr>
          <a:xfrm>
            <a:off x="483920" y="488452"/>
            <a:ext cx="11224161" cy="6227605"/>
          </a:xfrm>
          <a:custGeom>
            <a:avLst/>
            <a:gdLst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437782 w 11224161"/>
              <a:gd name="connsiteY14" fmla="*/ 1652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171082 w 11224161"/>
              <a:gd name="connsiteY14" fmla="*/ 393861 h 6221115"/>
              <a:gd name="connsiteX0" fmla="*/ 171082 w 11224161"/>
              <a:gd name="connsiteY0" fmla="*/ 398171 h 6225425"/>
              <a:gd name="connsiteX1" fmla="*/ 107582 w 11224161"/>
              <a:gd name="connsiteY1" fmla="*/ 1922171 h 6225425"/>
              <a:gd name="connsiteX2" fmla="*/ 120282 w 11224161"/>
              <a:gd name="connsiteY2" fmla="*/ 4271671 h 6225425"/>
              <a:gd name="connsiteX3" fmla="*/ 82182 w 11224161"/>
              <a:gd name="connsiteY3" fmla="*/ 5668671 h 6225425"/>
              <a:gd name="connsiteX4" fmla="*/ 1339482 w 11224161"/>
              <a:gd name="connsiteY4" fmla="*/ 5973471 h 6225425"/>
              <a:gd name="connsiteX5" fmla="*/ 5657482 w 11224161"/>
              <a:gd name="connsiteY5" fmla="*/ 5846471 h 6225425"/>
              <a:gd name="connsiteX6" fmla="*/ 9873882 w 11224161"/>
              <a:gd name="connsiteY6" fmla="*/ 6202071 h 6225425"/>
              <a:gd name="connsiteX7" fmla="*/ 11067682 w 11224161"/>
              <a:gd name="connsiteY7" fmla="*/ 5071771 h 6225425"/>
              <a:gd name="connsiteX8" fmla="*/ 11029582 w 11224161"/>
              <a:gd name="connsiteY8" fmla="*/ 2226971 h 6225425"/>
              <a:gd name="connsiteX9" fmla="*/ 11105782 w 11224161"/>
              <a:gd name="connsiteY9" fmla="*/ 575971 h 6225425"/>
              <a:gd name="connsiteX10" fmla="*/ 9213482 w 11224161"/>
              <a:gd name="connsiteY10" fmla="*/ 4471 h 6225425"/>
              <a:gd name="connsiteX11" fmla="*/ 6876682 w 11224161"/>
              <a:gd name="connsiteY11" fmla="*/ 296571 h 6225425"/>
              <a:gd name="connsiteX12" fmla="*/ 4387482 w 11224161"/>
              <a:gd name="connsiteY12" fmla="*/ 42571 h 6225425"/>
              <a:gd name="connsiteX13" fmla="*/ 1682382 w 11224161"/>
              <a:gd name="connsiteY13" fmla="*/ 283871 h 6225425"/>
              <a:gd name="connsiteX14" fmla="*/ 171082 w 11224161"/>
              <a:gd name="connsiteY14" fmla="*/ 398171 h 6225425"/>
              <a:gd name="connsiteX0" fmla="*/ 171082 w 11224161"/>
              <a:gd name="connsiteY0" fmla="*/ 398587 h 6225841"/>
              <a:gd name="connsiteX1" fmla="*/ 107582 w 11224161"/>
              <a:gd name="connsiteY1" fmla="*/ 1922587 h 6225841"/>
              <a:gd name="connsiteX2" fmla="*/ 120282 w 11224161"/>
              <a:gd name="connsiteY2" fmla="*/ 4272087 h 6225841"/>
              <a:gd name="connsiteX3" fmla="*/ 82182 w 11224161"/>
              <a:gd name="connsiteY3" fmla="*/ 5669087 h 6225841"/>
              <a:gd name="connsiteX4" fmla="*/ 1339482 w 11224161"/>
              <a:gd name="connsiteY4" fmla="*/ 5973887 h 6225841"/>
              <a:gd name="connsiteX5" fmla="*/ 5657482 w 11224161"/>
              <a:gd name="connsiteY5" fmla="*/ 5846887 h 6225841"/>
              <a:gd name="connsiteX6" fmla="*/ 9873882 w 11224161"/>
              <a:gd name="connsiteY6" fmla="*/ 6202487 h 6225841"/>
              <a:gd name="connsiteX7" fmla="*/ 11067682 w 11224161"/>
              <a:gd name="connsiteY7" fmla="*/ 5072187 h 6225841"/>
              <a:gd name="connsiteX8" fmla="*/ 11029582 w 11224161"/>
              <a:gd name="connsiteY8" fmla="*/ 2227387 h 6225841"/>
              <a:gd name="connsiteX9" fmla="*/ 11105782 w 11224161"/>
              <a:gd name="connsiteY9" fmla="*/ 576387 h 6225841"/>
              <a:gd name="connsiteX10" fmla="*/ 9213482 w 11224161"/>
              <a:gd name="connsiteY10" fmla="*/ 4887 h 6225841"/>
              <a:gd name="connsiteX11" fmla="*/ 6876682 w 11224161"/>
              <a:gd name="connsiteY11" fmla="*/ 296987 h 6225841"/>
              <a:gd name="connsiteX12" fmla="*/ 4412882 w 11224161"/>
              <a:gd name="connsiteY12" fmla="*/ 233487 h 6225841"/>
              <a:gd name="connsiteX13" fmla="*/ 1682382 w 11224161"/>
              <a:gd name="connsiteY13" fmla="*/ 284287 h 6225841"/>
              <a:gd name="connsiteX14" fmla="*/ 171082 w 11224161"/>
              <a:gd name="connsiteY14" fmla="*/ 398587 h 6225841"/>
              <a:gd name="connsiteX0" fmla="*/ 171082 w 11224161"/>
              <a:gd name="connsiteY0" fmla="*/ 400572 h 6227826"/>
              <a:gd name="connsiteX1" fmla="*/ 107582 w 11224161"/>
              <a:gd name="connsiteY1" fmla="*/ 1924572 h 6227826"/>
              <a:gd name="connsiteX2" fmla="*/ 120282 w 11224161"/>
              <a:gd name="connsiteY2" fmla="*/ 4274072 h 6227826"/>
              <a:gd name="connsiteX3" fmla="*/ 82182 w 11224161"/>
              <a:gd name="connsiteY3" fmla="*/ 5671072 h 6227826"/>
              <a:gd name="connsiteX4" fmla="*/ 1339482 w 11224161"/>
              <a:gd name="connsiteY4" fmla="*/ 5975872 h 6227826"/>
              <a:gd name="connsiteX5" fmla="*/ 5657482 w 11224161"/>
              <a:gd name="connsiteY5" fmla="*/ 5848872 h 6227826"/>
              <a:gd name="connsiteX6" fmla="*/ 9873882 w 11224161"/>
              <a:gd name="connsiteY6" fmla="*/ 6204472 h 6227826"/>
              <a:gd name="connsiteX7" fmla="*/ 11067682 w 11224161"/>
              <a:gd name="connsiteY7" fmla="*/ 5074172 h 6227826"/>
              <a:gd name="connsiteX8" fmla="*/ 11029582 w 11224161"/>
              <a:gd name="connsiteY8" fmla="*/ 2229372 h 6227826"/>
              <a:gd name="connsiteX9" fmla="*/ 11105782 w 11224161"/>
              <a:gd name="connsiteY9" fmla="*/ 578372 h 6227826"/>
              <a:gd name="connsiteX10" fmla="*/ 9213482 w 11224161"/>
              <a:gd name="connsiteY10" fmla="*/ 6872 h 6227826"/>
              <a:gd name="connsiteX11" fmla="*/ 6775082 w 11224161"/>
              <a:gd name="connsiteY11" fmla="*/ 260872 h 6227826"/>
              <a:gd name="connsiteX12" fmla="*/ 4412882 w 11224161"/>
              <a:gd name="connsiteY12" fmla="*/ 235472 h 6227826"/>
              <a:gd name="connsiteX13" fmla="*/ 1682382 w 11224161"/>
              <a:gd name="connsiteY13" fmla="*/ 286272 h 6227826"/>
              <a:gd name="connsiteX14" fmla="*/ 171082 w 11224161"/>
              <a:gd name="connsiteY14" fmla="*/ 400572 h 6227826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82382 w 11224161"/>
              <a:gd name="connsiteY13" fmla="*/ 2860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707782 w 11224161"/>
              <a:gd name="connsiteY13" fmla="*/ 3495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224161" h="6227605">
                <a:moveTo>
                  <a:pt x="171082" y="400351"/>
                </a:moveTo>
                <a:cubicBezTo>
                  <a:pt x="-93501" y="690334"/>
                  <a:pt x="116049" y="1278768"/>
                  <a:pt x="107582" y="1924351"/>
                </a:cubicBezTo>
                <a:cubicBezTo>
                  <a:pt x="99115" y="2569934"/>
                  <a:pt x="124515" y="3649434"/>
                  <a:pt x="120282" y="4273851"/>
                </a:cubicBezTo>
                <a:cubicBezTo>
                  <a:pt x="116049" y="4898268"/>
                  <a:pt x="-121018" y="5387218"/>
                  <a:pt x="82182" y="5670851"/>
                </a:cubicBezTo>
                <a:cubicBezTo>
                  <a:pt x="285382" y="5954484"/>
                  <a:pt x="410265" y="5946018"/>
                  <a:pt x="1339482" y="5975651"/>
                </a:cubicBezTo>
                <a:cubicBezTo>
                  <a:pt x="2268699" y="6005284"/>
                  <a:pt x="4235082" y="5810551"/>
                  <a:pt x="5657482" y="5848651"/>
                </a:cubicBezTo>
                <a:cubicBezTo>
                  <a:pt x="7079882" y="5886751"/>
                  <a:pt x="8972182" y="6333368"/>
                  <a:pt x="9873882" y="6204251"/>
                </a:cubicBezTo>
                <a:cubicBezTo>
                  <a:pt x="10775582" y="6075134"/>
                  <a:pt x="10875065" y="5736467"/>
                  <a:pt x="11067682" y="5073951"/>
                </a:cubicBezTo>
                <a:cubicBezTo>
                  <a:pt x="11260299" y="4411435"/>
                  <a:pt x="11023232" y="2978451"/>
                  <a:pt x="11029582" y="2229151"/>
                </a:cubicBezTo>
                <a:cubicBezTo>
                  <a:pt x="11035932" y="1479851"/>
                  <a:pt x="11408465" y="948568"/>
                  <a:pt x="11105782" y="578151"/>
                </a:cubicBezTo>
                <a:cubicBezTo>
                  <a:pt x="10803099" y="207734"/>
                  <a:pt x="9935265" y="59568"/>
                  <a:pt x="9213482" y="6651"/>
                </a:cubicBezTo>
                <a:cubicBezTo>
                  <a:pt x="8491699" y="-46266"/>
                  <a:pt x="7604815" y="233134"/>
                  <a:pt x="6775082" y="260651"/>
                </a:cubicBezTo>
                <a:cubicBezTo>
                  <a:pt x="5945349" y="288168"/>
                  <a:pt x="5107149" y="95551"/>
                  <a:pt x="4235082" y="171751"/>
                </a:cubicBezTo>
                <a:cubicBezTo>
                  <a:pt x="3363015" y="247951"/>
                  <a:pt x="2605249" y="332618"/>
                  <a:pt x="1695082" y="184451"/>
                </a:cubicBezTo>
                <a:cubicBezTo>
                  <a:pt x="789149" y="65918"/>
                  <a:pt x="435665" y="110368"/>
                  <a:pt x="171082" y="400351"/>
                </a:cubicBezTo>
                <a:close/>
              </a:path>
            </a:pathLst>
          </a:custGeom>
          <a:solidFill>
            <a:srgbClr val="F8F2D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5" name="標題 3">
            <a:extLst>
              <a:ext uri="{FF2B5EF4-FFF2-40B4-BE49-F238E27FC236}">
                <a16:creationId xmlns:a16="http://schemas.microsoft.com/office/drawing/2014/main" id="{F75D15E9-E638-5F30-5F0C-8517337F74C1}"/>
              </a:ext>
            </a:extLst>
          </p:cNvPr>
          <p:cNvSpPr txBox="1">
            <a:spLocks/>
          </p:cNvSpPr>
          <p:nvPr/>
        </p:nvSpPr>
        <p:spPr>
          <a:xfrm>
            <a:off x="1335681" y="886695"/>
            <a:ext cx="952063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TW" altLang="en-US" b="1" u="sng" dirty="0">
                <a:solidFill>
                  <a:schemeClr val="accent2"/>
                </a:solidFill>
              </a:rPr>
              <a:t>馬利亞</a:t>
            </a:r>
            <a:r>
              <a:rPr lang="zh-TW" altLang="en-US" b="1" dirty="0">
                <a:solidFill>
                  <a:schemeClr val="accent2"/>
                </a:solidFill>
              </a:rPr>
              <a:t>從聖靈懷孕生耶穌</a:t>
            </a:r>
            <a:endParaRPr lang="zh-TW" altLang="en-US" dirty="0">
              <a:solidFill>
                <a:schemeClr val="accent2"/>
              </a:solidFill>
            </a:endParaRPr>
          </a:p>
        </p:txBody>
      </p:sp>
      <p:sp>
        <p:nvSpPr>
          <p:cNvPr id="6" name="內容版面配置區 4">
            <a:extLst>
              <a:ext uri="{FF2B5EF4-FFF2-40B4-BE49-F238E27FC236}">
                <a16:creationId xmlns:a16="http://schemas.microsoft.com/office/drawing/2014/main" id="{3F93E419-640D-8FB5-13CD-8F3DE359F161}"/>
              </a:ext>
            </a:extLst>
          </p:cNvPr>
          <p:cNvSpPr txBox="1">
            <a:spLocks/>
          </p:cNvSpPr>
          <p:nvPr/>
        </p:nvSpPr>
        <p:spPr>
          <a:xfrm>
            <a:off x="1229258" y="2212258"/>
            <a:ext cx="10032342" cy="42550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zh-TW" altLang="en-US" sz="3000" dirty="0">
                <a:solidFill>
                  <a:schemeClr val="accent6"/>
                </a:solidFill>
              </a:rPr>
              <a:t>有一󠇢天，天使跟</a:t>
            </a:r>
            <a:r>
              <a:rPr lang="zh-TW" altLang="en-US" sz="3000" u="sng" dirty="0">
                <a:solidFill>
                  <a:schemeClr val="accent6"/>
                </a:solidFill>
              </a:rPr>
              <a:t>馬利亞</a:t>
            </a:r>
            <a:r>
              <a:rPr lang="zh-TW" altLang="en-US" sz="3000" dirty="0">
                <a:solidFill>
                  <a:schemeClr val="accent6"/>
                </a:solidFill>
              </a:rPr>
              <a:t>說：「蒙大恩的女子，主與妳同在，妳要懷孕生一個󠇡兒子󠇡，給祂起名叫耶穌。」</a:t>
            </a:r>
            <a:r>
              <a:rPr lang="zh-TW" altLang="en-US" sz="3000" u="sng" dirty="0">
                <a:solidFill>
                  <a:schemeClr val="accent6"/>
                </a:solidFill>
              </a:rPr>
              <a:t>馬利亞</a:t>
            </a:r>
            <a:r>
              <a:rPr lang="zh-TW" altLang="en-US" sz="3000" dirty="0">
                <a:solidFill>
                  <a:schemeClr val="accent6"/>
                </a:solidFill>
              </a:rPr>
              <a:t>嚇了一󠇡跳說：「可是我還沒有結婚，怎麼會懷孕呢？」天使說：「妳要從聖靈懷孕，妳的孩子󠇡要稱為神的兒子󠇡。」</a:t>
            </a:r>
          </a:p>
        </p:txBody>
      </p:sp>
      <p:pic>
        <p:nvPicPr>
          <p:cNvPr id="7" name="图片 14">
            <a:extLst>
              <a:ext uri="{FF2B5EF4-FFF2-40B4-BE49-F238E27FC236}">
                <a16:creationId xmlns:a16="http://schemas.microsoft.com/office/drawing/2014/main" id="{AD4522DC-B27E-A110-ABB7-7CDAEA83675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79827" y="2019441"/>
            <a:ext cx="10032342" cy="112391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383F7E02-EE5F-634C-DDA9-59AEF0AF21C5}"/>
              </a:ext>
            </a:extLst>
          </p:cNvPr>
          <p:cNvSpPr/>
          <p:nvPr/>
        </p:nvSpPr>
        <p:spPr>
          <a:xfrm>
            <a:off x="8565686" y="69159"/>
            <a:ext cx="36263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幼兒班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第二學年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第三季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第一課</a:t>
            </a:r>
            <a:endParaRPr lang="zh-CN" altLang="en-US" sz="1600" b="1" spc="300" dirty="0">
              <a:solidFill>
                <a:schemeClr val="bg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07519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4">
            <a:extLst>
              <a:ext uri="{FF2B5EF4-FFF2-40B4-BE49-F238E27FC236}">
                <a16:creationId xmlns:a16="http://schemas.microsoft.com/office/drawing/2014/main" id="{9ABA5198-A19A-0F65-ABAD-CC3CACCC6419}"/>
              </a:ext>
            </a:extLst>
          </p:cNvPr>
          <p:cNvSpPr/>
          <p:nvPr/>
        </p:nvSpPr>
        <p:spPr>
          <a:xfrm>
            <a:off x="483920" y="488452"/>
            <a:ext cx="11224161" cy="6227605"/>
          </a:xfrm>
          <a:custGeom>
            <a:avLst/>
            <a:gdLst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437782 w 11224161"/>
              <a:gd name="connsiteY14" fmla="*/ 1652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171082 w 11224161"/>
              <a:gd name="connsiteY14" fmla="*/ 393861 h 6221115"/>
              <a:gd name="connsiteX0" fmla="*/ 171082 w 11224161"/>
              <a:gd name="connsiteY0" fmla="*/ 398171 h 6225425"/>
              <a:gd name="connsiteX1" fmla="*/ 107582 w 11224161"/>
              <a:gd name="connsiteY1" fmla="*/ 1922171 h 6225425"/>
              <a:gd name="connsiteX2" fmla="*/ 120282 w 11224161"/>
              <a:gd name="connsiteY2" fmla="*/ 4271671 h 6225425"/>
              <a:gd name="connsiteX3" fmla="*/ 82182 w 11224161"/>
              <a:gd name="connsiteY3" fmla="*/ 5668671 h 6225425"/>
              <a:gd name="connsiteX4" fmla="*/ 1339482 w 11224161"/>
              <a:gd name="connsiteY4" fmla="*/ 5973471 h 6225425"/>
              <a:gd name="connsiteX5" fmla="*/ 5657482 w 11224161"/>
              <a:gd name="connsiteY5" fmla="*/ 5846471 h 6225425"/>
              <a:gd name="connsiteX6" fmla="*/ 9873882 w 11224161"/>
              <a:gd name="connsiteY6" fmla="*/ 6202071 h 6225425"/>
              <a:gd name="connsiteX7" fmla="*/ 11067682 w 11224161"/>
              <a:gd name="connsiteY7" fmla="*/ 5071771 h 6225425"/>
              <a:gd name="connsiteX8" fmla="*/ 11029582 w 11224161"/>
              <a:gd name="connsiteY8" fmla="*/ 2226971 h 6225425"/>
              <a:gd name="connsiteX9" fmla="*/ 11105782 w 11224161"/>
              <a:gd name="connsiteY9" fmla="*/ 575971 h 6225425"/>
              <a:gd name="connsiteX10" fmla="*/ 9213482 w 11224161"/>
              <a:gd name="connsiteY10" fmla="*/ 4471 h 6225425"/>
              <a:gd name="connsiteX11" fmla="*/ 6876682 w 11224161"/>
              <a:gd name="connsiteY11" fmla="*/ 296571 h 6225425"/>
              <a:gd name="connsiteX12" fmla="*/ 4387482 w 11224161"/>
              <a:gd name="connsiteY12" fmla="*/ 42571 h 6225425"/>
              <a:gd name="connsiteX13" fmla="*/ 1682382 w 11224161"/>
              <a:gd name="connsiteY13" fmla="*/ 283871 h 6225425"/>
              <a:gd name="connsiteX14" fmla="*/ 171082 w 11224161"/>
              <a:gd name="connsiteY14" fmla="*/ 398171 h 6225425"/>
              <a:gd name="connsiteX0" fmla="*/ 171082 w 11224161"/>
              <a:gd name="connsiteY0" fmla="*/ 398587 h 6225841"/>
              <a:gd name="connsiteX1" fmla="*/ 107582 w 11224161"/>
              <a:gd name="connsiteY1" fmla="*/ 1922587 h 6225841"/>
              <a:gd name="connsiteX2" fmla="*/ 120282 w 11224161"/>
              <a:gd name="connsiteY2" fmla="*/ 4272087 h 6225841"/>
              <a:gd name="connsiteX3" fmla="*/ 82182 w 11224161"/>
              <a:gd name="connsiteY3" fmla="*/ 5669087 h 6225841"/>
              <a:gd name="connsiteX4" fmla="*/ 1339482 w 11224161"/>
              <a:gd name="connsiteY4" fmla="*/ 5973887 h 6225841"/>
              <a:gd name="connsiteX5" fmla="*/ 5657482 w 11224161"/>
              <a:gd name="connsiteY5" fmla="*/ 5846887 h 6225841"/>
              <a:gd name="connsiteX6" fmla="*/ 9873882 w 11224161"/>
              <a:gd name="connsiteY6" fmla="*/ 6202487 h 6225841"/>
              <a:gd name="connsiteX7" fmla="*/ 11067682 w 11224161"/>
              <a:gd name="connsiteY7" fmla="*/ 5072187 h 6225841"/>
              <a:gd name="connsiteX8" fmla="*/ 11029582 w 11224161"/>
              <a:gd name="connsiteY8" fmla="*/ 2227387 h 6225841"/>
              <a:gd name="connsiteX9" fmla="*/ 11105782 w 11224161"/>
              <a:gd name="connsiteY9" fmla="*/ 576387 h 6225841"/>
              <a:gd name="connsiteX10" fmla="*/ 9213482 w 11224161"/>
              <a:gd name="connsiteY10" fmla="*/ 4887 h 6225841"/>
              <a:gd name="connsiteX11" fmla="*/ 6876682 w 11224161"/>
              <a:gd name="connsiteY11" fmla="*/ 296987 h 6225841"/>
              <a:gd name="connsiteX12" fmla="*/ 4412882 w 11224161"/>
              <a:gd name="connsiteY12" fmla="*/ 233487 h 6225841"/>
              <a:gd name="connsiteX13" fmla="*/ 1682382 w 11224161"/>
              <a:gd name="connsiteY13" fmla="*/ 284287 h 6225841"/>
              <a:gd name="connsiteX14" fmla="*/ 171082 w 11224161"/>
              <a:gd name="connsiteY14" fmla="*/ 398587 h 6225841"/>
              <a:gd name="connsiteX0" fmla="*/ 171082 w 11224161"/>
              <a:gd name="connsiteY0" fmla="*/ 400572 h 6227826"/>
              <a:gd name="connsiteX1" fmla="*/ 107582 w 11224161"/>
              <a:gd name="connsiteY1" fmla="*/ 1924572 h 6227826"/>
              <a:gd name="connsiteX2" fmla="*/ 120282 w 11224161"/>
              <a:gd name="connsiteY2" fmla="*/ 4274072 h 6227826"/>
              <a:gd name="connsiteX3" fmla="*/ 82182 w 11224161"/>
              <a:gd name="connsiteY3" fmla="*/ 5671072 h 6227826"/>
              <a:gd name="connsiteX4" fmla="*/ 1339482 w 11224161"/>
              <a:gd name="connsiteY4" fmla="*/ 5975872 h 6227826"/>
              <a:gd name="connsiteX5" fmla="*/ 5657482 w 11224161"/>
              <a:gd name="connsiteY5" fmla="*/ 5848872 h 6227826"/>
              <a:gd name="connsiteX6" fmla="*/ 9873882 w 11224161"/>
              <a:gd name="connsiteY6" fmla="*/ 6204472 h 6227826"/>
              <a:gd name="connsiteX7" fmla="*/ 11067682 w 11224161"/>
              <a:gd name="connsiteY7" fmla="*/ 5074172 h 6227826"/>
              <a:gd name="connsiteX8" fmla="*/ 11029582 w 11224161"/>
              <a:gd name="connsiteY8" fmla="*/ 2229372 h 6227826"/>
              <a:gd name="connsiteX9" fmla="*/ 11105782 w 11224161"/>
              <a:gd name="connsiteY9" fmla="*/ 578372 h 6227826"/>
              <a:gd name="connsiteX10" fmla="*/ 9213482 w 11224161"/>
              <a:gd name="connsiteY10" fmla="*/ 6872 h 6227826"/>
              <a:gd name="connsiteX11" fmla="*/ 6775082 w 11224161"/>
              <a:gd name="connsiteY11" fmla="*/ 260872 h 6227826"/>
              <a:gd name="connsiteX12" fmla="*/ 4412882 w 11224161"/>
              <a:gd name="connsiteY12" fmla="*/ 235472 h 6227826"/>
              <a:gd name="connsiteX13" fmla="*/ 1682382 w 11224161"/>
              <a:gd name="connsiteY13" fmla="*/ 286272 h 6227826"/>
              <a:gd name="connsiteX14" fmla="*/ 171082 w 11224161"/>
              <a:gd name="connsiteY14" fmla="*/ 400572 h 6227826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82382 w 11224161"/>
              <a:gd name="connsiteY13" fmla="*/ 2860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707782 w 11224161"/>
              <a:gd name="connsiteY13" fmla="*/ 3495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224161" h="6227605">
                <a:moveTo>
                  <a:pt x="171082" y="400351"/>
                </a:moveTo>
                <a:cubicBezTo>
                  <a:pt x="-93501" y="690334"/>
                  <a:pt x="116049" y="1278768"/>
                  <a:pt x="107582" y="1924351"/>
                </a:cubicBezTo>
                <a:cubicBezTo>
                  <a:pt x="99115" y="2569934"/>
                  <a:pt x="124515" y="3649434"/>
                  <a:pt x="120282" y="4273851"/>
                </a:cubicBezTo>
                <a:cubicBezTo>
                  <a:pt x="116049" y="4898268"/>
                  <a:pt x="-121018" y="5387218"/>
                  <a:pt x="82182" y="5670851"/>
                </a:cubicBezTo>
                <a:cubicBezTo>
                  <a:pt x="285382" y="5954484"/>
                  <a:pt x="410265" y="5946018"/>
                  <a:pt x="1339482" y="5975651"/>
                </a:cubicBezTo>
                <a:cubicBezTo>
                  <a:pt x="2268699" y="6005284"/>
                  <a:pt x="4235082" y="5810551"/>
                  <a:pt x="5657482" y="5848651"/>
                </a:cubicBezTo>
                <a:cubicBezTo>
                  <a:pt x="7079882" y="5886751"/>
                  <a:pt x="8972182" y="6333368"/>
                  <a:pt x="9873882" y="6204251"/>
                </a:cubicBezTo>
                <a:cubicBezTo>
                  <a:pt x="10775582" y="6075134"/>
                  <a:pt x="10875065" y="5736467"/>
                  <a:pt x="11067682" y="5073951"/>
                </a:cubicBezTo>
                <a:cubicBezTo>
                  <a:pt x="11260299" y="4411435"/>
                  <a:pt x="11023232" y="2978451"/>
                  <a:pt x="11029582" y="2229151"/>
                </a:cubicBezTo>
                <a:cubicBezTo>
                  <a:pt x="11035932" y="1479851"/>
                  <a:pt x="11408465" y="948568"/>
                  <a:pt x="11105782" y="578151"/>
                </a:cubicBezTo>
                <a:cubicBezTo>
                  <a:pt x="10803099" y="207734"/>
                  <a:pt x="9935265" y="59568"/>
                  <a:pt x="9213482" y="6651"/>
                </a:cubicBezTo>
                <a:cubicBezTo>
                  <a:pt x="8491699" y="-46266"/>
                  <a:pt x="7604815" y="233134"/>
                  <a:pt x="6775082" y="260651"/>
                </a:cubicBezTo>
                <a:cubicBezTo>
                  <a:pt x="5945349" y="288168"/>
                  <a:pt x="5107149" y="95551"/>
                  <a:pt x="4235082" y="171751"/>
                </a:cubicBezTo>
                <a:cubicBezTo>
                  <a:pt x="3363015" y="247951"/>
                  <a:pt x="2605249" y="332618"/>
                  <a:pt x="1695082" y="184451"/>
                </a:cubicBezTo>
                <a:cubicBezTo>
                  <a:pt x="789149" y="65918"/>
                  <a:pt x="435665" y="110368"/>
                  <a:pt x="171082" y="400351"/>
                </a:cubicBezTo>
                <a:close/>
              </a:path>
            </a:pathLst>
          </a:custGeom>
          <a:solidFill>
            <a:srgbClr val="F8F2D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5" name="標題 3">
            <a:extLst>
              <a:ext uri="{FF2B5EF4-FFF2-40B4-BE49-F238E27FC236}">
                <a16:creationId xmlns:a16="http://schemas.microsoft.com/office/drawing/2014/main" id="{F75D15E9-E638-5F30-5F0C-8517337F74C1}"/>
              </a:ext>
            </a:extLst>
          </p:cNvPr>
          <p:cNvSpPr txBox="1">
            <a:spLocks/>
          </p:cNvSpPr>
          <p:nvPr/>
        </p:nvSpPr>
        <p:spPr>
          <a:xfrm>
            <a:off x="1335681" y="886695"/>
            <a:ext cx="952063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TW" altLang="en-US" b="1" u="sng" dirty="0">
                <a:solidFill>
                  <a:schemeClr val="accent2"/>
                </a:solidFill>
              </a:rPr>
              <a:t>馬利亞</a:t>
            </a:r>
            <a:r>
              <a:rPr lang="zh-TW" altLang="en-US" b="1" dirty="0">
                <a:solidFill>
                  <a:schemeClr val="accent2"/>
                </a:solidFill>
              </a:rPr>
              <a:t>從聖靈懷孕生耶穌</a:t>
            </a:r>
            <a:endParaRPr lang="zh-TW" altLang="en-US" dirty="0">
              <a:solidFill>
                <a:schemeClr val="accent2"/>
              </a:solidFill>
            </a:endParaRPr>
          </a:p>
        </p:txBody>
      </p:sp>
      <p:sp>
        <p:nvSpPr>
          <p:cNvPr id="6" name="內容版面配置區 4">
            <a:extLst>
              <a:ext uri="{FF2B5EF4-FFF2-40B4-BE49-F238E27FC236}">
                <a16:creationId xmlns:a16="http://schemas.microsoft.com/office/drawing/2014/main" id="{3F93E419-640D-8FB5-13CD-8F3DE359F161}"/>
              </a:ext>
            </a:extLst>
          </p:cNvPr>
          <p:cNvSpPr txBox="1">
            <a:spLocks/>
          </p:cNvSpPr>
          <p:nvPr/>
        </p:nvSpPr>
        <p:spPr>
          <a:xfrm>
            <a:off x="1229258" y="2212258"/>
            <a:ext cx="10032342" cy="42550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zh-TW" altLang="en-US" sz="4000" dirty="0">
                <a:solidFill>
                  <a:schemeClr val="accent6"/>
                </a:solidFill>
              </a:rPr>
              <a:t>本來要跟</a:t>
            </a:r>
            <a:r>
              <a:rPr lang="zh-TW" altLang="en-US" sz="4000" u="sng" dirty="0">
                <a:solidFill>
                  <a:schemeClr val="accent6"/>
                </a:solidFill>
              </a:rPr>
              <a:t>馬利亞</a:t>
            </a:r>
            <a:r>
              <a:rPr lang="zh-TW" altLang="en-US" sz="4000" dirty="0">
                <a:solidFill>
                  <a:schemeClr val="accent6"/>
                </a:solidFill>
              </a:rPr>
              <a:t>結婚的</a:t>
            </a:r>
            <a:r>
              <a:rPr lang="zh-TW" altLang="en-US" sz="4000" u="sng" dirty="0">
                <a:solidFill>
                  <a:schemeClr val="accent6"/>
                </a:solidFill>
              </a:rPr>
              <a:t>約瑟</a:t>
            </a:r>
            <a:r>
              <a:rPr lang="zh-TW" altLang="en-US" sz="4000" dirty="0">
                <a:solidFill>
                  <a:schemeClr val="accent6"/>
                </a:solidFill>
              </a:rPr>
              <a:t>，知道</a:t>
            </a:r>
            <a:r>
              <a:rPr lang="zh-TW" altLang="en-US" sz="4000" u="sng" dirty="0">
                <a:solidFill>
                  <a:schemeClr val="accent6"/>
                </a:solidFill>
              </a:rPr>
              <a:t>馬利亞</a:t>
            </a:r>
            <a:r>
              <a:rPr lang="zh-TW" altLang="en-US" sz="4000" dirty="0">
                <a:solidFill>
                  <a:schemeClr val="accent6"/>
                </a:solidFill>
              </a:rPr>
              <a:t>肚子󠇡有寶寶󠇡了，以為她做了羞羞臉的事，就不想要跟</a:t>
            </a:r>
            <a:r>
              <a:rPr lang="zh-TW" altLang="en-US" sz="4000" u="sng" dirty="0">
                <a:solidFill>
                  <a:schemeClr val="accent6"/>
                </a:solidFill>
              </a:rPr>
              <a:t>馬利亞</a:t>
            </a:r>
            <a:r>
              <a:rPr lang="zh-TW" altLang="en-US" sz="4000" dirty="0">
                <a:solidFill>
                  <a:schemeClr val="accent6"/>
                </a:solidFill>
              </a:rPr>
              <a:t>結婚。</a:t>
            </a:r>
          </a:p>
        </p:txBody>
      </p:sp>
      <p:pic>
        <p:nvPicPr>
          <p:cNvPr id="7" name="图片 14">
            <a:extLst>
              <a:ext uri="{FF2B5EF4-FFF2-40B4-BE49-F238E27FC236}">
                <a16:creationId xmlns:a16="http://schemas.microsoft.com/office/drawing/2014/main" id="{AD4522DC-B27E-A110-ABB7-7CDAEA83675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79827" y="2019441"/>
            <a:ext cx="10032342" cy="112391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383F7E02-EE5F-634C-DDA9-59AEF0AF21C5}"/>
              </a:ext>
            </a:extLst>
          </p:cNvPr>
          <p:cNvSpPr/>
          <p:nvPr/>
        </p:nvSpPr>
        <p:spPr>
          <a:xfrm>
            <a:off x="8565686" y="69159"/>
            <a:ext cx="36263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幼兒班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第二學年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第三季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第一課</a:t>
            </a:r>
            <a:endParaRPr lang="zh-CN" altLang="en-US" sz="1600" b="1" spc="300" dirty="0">
              <a:solidFill>
                <a:schemeClr val="bg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3022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: 形状 4">
            <a:extLst>
              <a:ext uri="{FF2B5EF4-FFF2-40B4-BE49-F238E27FC236}">
                <a16:creationId xmlns:a16="http://schemas.microsoft.com/office/drawing/2014/main" id="{9ABA5198-A19A-0F65-ABAD-CC3CACCC6419}"/>
              </a:ext>
            </a:extLst>
          </p:cNvPr>
          <p:cNvSpPr/>
          <p:nvPr/>
        </p:nvSpPr>
        <p:spPr>
          <a:xfrm>
            <a:off x="483920" y="488452"/>
            <a:ext cx="11224161" cy="6227605"/>
          </a:xfrm>
          <a:custGeom>
            <a:avLst/>
            <a:gdLst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437782 w 11224161"/>
              <a:gd name="connsiteY14" fmla="*/ 1652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882282 w 11224161"/>
              <a:gd name="connsiteY14" fmla="*/ 139861 h 6221115"/>
              <a:gd name="connsiteX15" fmla="*/ 171082 w 11224161"/>
              <a:gd name="connsiteY15" fmla="*/ 393861 h 6221115"/>
              <a:gd name="connsiteX0" fmla="*/ 171082 w 11224161"/>
              <a:gd name="connsiteY0" fmla="*/ 393861 h 6221115"/>
              <a:gd name="connsiteX1" fmla="*/ 107582 w 11224161"/>
              <a:gd name="connsiteY1" fmla="*/ 1917861 h 6221115"/>
              <a:gd name="connsiteX2" fmla="*/ 120282 w 11224161"/>
              <a:gd name="connsiteY2" fmla="*/ 4267361 h 6221115"/>
              <a:gd name="connsiteX3" fmla="*/ 82182 w 11224161"/>
              <a:gd name="connsiteY3" fmla="*/ 5664361 h 6221115"/>
              <a:gd name="connsiteX4" fmla="*/ 1339482 w 11224161"/>
              <a:gd name="connsiteY4" fmla="*/ 5969161 h 6221115"/>
              <a:gd name="connsiteX5" fmla="*/ 5657482 w 11224161"/>
              <a:gd name="connsiteY5" fmla="*/ 5842161 h 6221115"/>
              <a:gd name="connsiteX6" fmla="*/ 9873882 w 11224161"/>
              <a:gd name="connsiteY6" fmla="*/ 6197761 h 6221115"/>
              <a:gd name="connsiteX7" fmla="*/ 11067682 w 11224161"/>
              <a:gd name="connsiteY7" fmla="*/ 5067461 h 6221115"/>
              <a:gd name="connsiteX8" fmla="*/ 11029582 w 11224161"/>
              <a:gd name="connsiteY8" fmla="*/ 2222661 h 6221115"/>
              <a:gd name="connsiteX9" fmla="*/ 11105782 w 11224161"/>
              <a:gd name="connsiteY9" fmla="*/ 571661 h 6221115"/>
              <a:gd name="connsiteX10" fmla="*/ 9213482 w 11224161"/>
              <a:gd name="connsiteY10" fmla="*/ 161 h 6221115"/>
              <a:gd name="connsiteX11" fmla="*/ 6876682 w 11224161"/>
              <a:gd name="connsiteY11" fmla="*/ 508161 h 6221115"/>
              <a:gd name="connsiteX12" fmla="*/ 4387482 w 11224161"/>
              <a:gd name="connsiteY12" fmla="*/ 38261 h 6221115"/>
              <a:gd name="connsiteX13" fmla="*/ 1682382 w 11224161"/>
              <a:gd name="connsiteY13" fmla="*/ 279561 h 6221115"/>
              <a:gd name="connsiteX14" fmla="*/ 171082 w 11224161"/>
              <a:gd name="connsiteY14" fmla="*/ 393861 h 6221115"/>
              <a:gd name="connsiteX0" fmla="*/ 171082 w 11224161"/>
              <a:gd name="connsiteY0" fmla="*/ 398171 h 6225425"/>
              <a:gd name="connsiteX1" fmla="*/ 107582 w 11224161"/>
              <a:gd name="connsiteY1" fmla="*/ 1922171 h 6225425"/>
              <a:gd name="connsiteX2" fmla="*/ 120282 w 11224161"/>
              <a:gd name="connsiteY2" fmla="*/ 4271671 h 6225425"/>
              <a:gd name="connsiteX3" fmla="*/ 82182 w 11224161"/>
              <a:gd name="connsiteY3" fmla="*/ 5668671 h 6225425"/>
              <a:gd name="connsiteX4" fmla="*/ 1339482 w 11224161"/>
              <a:gd name="connsiteY4" fmla="*/ 5973471 h 6225425"/>
              <a:gd name="connsiteX5" fmla="*/ 5657482 w 11224161"/>
              <a:gd name="connsiteY5" fmla="*/ 5846471 h 6225425"/>
              <a:gd name="connsiteX6" fmla="*/ 9873882 w 11224161"/>
              <a:gd name="connsiteY6" fmla="*/ 6202071 h 6225425"/>
              <a:gd name="connsiteX7" fmla="*/ 11067682 w 11224161"/>
              <a:gd name="connsiteY7" fmla="*/ 5071771 h 6225425"/>
              <a:gd name="connsiteX8" fmla="*/ 11029582 w 11224161"/>
              <a:gd name="connsiteY8" fmla="*/ 2226971 h 6225425"/>
              <a:gd name="connsiteX9" fmla="*/ 11105782 w 11224161"/>
              <a:gd name="connsiteY9" fmla="*/ 575971 h 6225425"/>
              <a:gd name="connsiteX10" fmla="*/ 9213482 w 11224161"/>
              <a:gd name="connsiteY10" fmla="*/ 4471 h 6225425"/>
              <a:gd name="connsiteX11" fmla="*/ 6876682 w 11224161"/>
              <a:gd name="connsiteY11" fmla="*/ 296571 h 6225425"/>
              <a:gd name="connsiteX12" fmla="*/ 4387482 w 11224161"/>
              <a:gd name="connsiteY12" fmla="*/ 42571 h 6225425"/>
              <a:gd name="connsiteX13" fmla="*/ 1682382 w 11224161"/>
              <a:gd name="connsiteY13" fmla="*/ 283871 h 6225425"/>
              <a:gd name="connsiteX14" fmla="*/ 171082 w 11224161"/>
              <a:gd name="connsiteY14" fmla="*/ 398171 h 6225425"/>
              <a:gd name="connsiteX0" fmla="*/ 171082 w 11224161"/>
              <a:gd name="connsiteY0" fmla="*/ 398587 h 6225841"/>
              <a:gd name="connsiteX1" fmla="*/ 107582 w 11224161"/>
              <a:gd name="connsiteY1" fmla="*/ 1922587 h 6225841"/>
              <a:gd name="connsiteX2" fmla="*/ 120282 w 11224161"/>
              <a:gd name="connsiteY2" fmla="*/ 4272087 h 6225841"/>
              <a:gd name="connsiteX3" fmla="*/ 82182 w 11224161"/>
              <a:gd name="connsiteY3" fmla="*/ 5669087 h 6225841"/>
              <a:gd name="connsiteX4" fmla="*/ 1339482 w 11224161"/>
              <a:gd name="connsiteY4" fmla="*/ 5973887 h 6225841"/>
              <a:gd name="connsiteX5" fmla="*/ 5657482 w 11224161"/>
              <a:gd name="connsiteY5" fmla="*/ 5846887 h 6225841"/>
              <a:gd name="connsiteX6" fmla="*/ 9873882 w 11224161"/>
              <a:gd name="connsiteY6" fmla="*/ 6202487 h 6225841"/>
              <a:gd name="connsiteX7" fmla="*/ 11067682 w 11224161"/>
              <a:gd name="connsiteY7" fmla="*/ 5072187 h 6225841"/>
              <a:gd name="connsiteX8" fmla="*/ 11029582 w 11224161"/>
              <a:gd name="connsiteY8" fmla="*/ 2227387 h 6225841"/>
              <a:gd name="connsiteX9" fmla="*/ 11105782 w 11224161"/>
              <a:gd name="connsiteY9" fmla="*/ 576387 h 6225841"/>
              <a:gd name="connsiteX10" fmla="*/ 9213482 w 11224161"/>
              <a:gd name="connsiteY10" fmla="*/ 4887 h 6225841"/>
              <a:gd name="connsiteX11" fmla="*/ 6876682 w 11224161"/>
              <a:gd name="connsiteY11" fmla="*/ 296987 h 6225841"/>
              <a:gd name="connsiteX12" fmla="*/ 4412882 w 11224161"/>
              <a:gd name="connsiteY12" fmla="*/ 233487 h 6225841"/>
              <a:gd name="connsiteX13" fmla="*/ 1682382 w 11224161"/>
              <a:gd name="connsiteY13" fmla="*/ 284287 h 6225841"/>
              <a:gd name="connsiteX14" fmla="*/ 171082 w 11224161"/>
              <a:gd name="connsiteY14" fmla="*/ 398587 h 6225841"/>
              <a:gd name="connsiteX0" fmla="*/ 171082 w 11224161"/>
              <a:gd name="connsiteY0" fmla="*/ 400572 h 6227826"/>
              <a:gd name="connsiteX1" fmla="*/ 107582 w 11224161"/>
              <a:gd name="connsiteY1" fmla="*/ 1924572 h 6227826"/>
              <a:gd name="connsiteX2" fmla="*/ 120282 w 11224161"/>
              <a:gd name="connsiteY2" fmla="*/ 4274072 h 6227826"/>
              <a:gd name="connsiteX3" fmla="*/ 82182 w 11224161"/>
              <a:gd name="connsiteY3" fmla="*/ 5671072 h 6227826"/>
              <a:gd name="connsiteX4" fmla="*/ 1339482 w 11224161"/>
              <a:gd name="connsiteY4" fmla="*/ 5975872 h 6227826"/>
              <a:gd name="connsiteX5" fmla="*/ 5657482 w 11224161"/>
              <a:gd name="connsiteY5" fmla="*/ 5848872 h 6227826"/>
              <a:gd name="connsiteX6" fmla="*/ 9873882 w 11224161"/>
              <a:gd name="connsiteY6" fmla="*/ 6204472 h 6227826"/>
              <a:gd name="connsiteX7" fmla="*/ 11067682 w 11224161"/>
              <a:gd name="connsiteY7" fmla="*/ 5074172 h 6227826"/>
              <a:gd name="connsiteX8" fmla="*/ 11029582 w 11224161"/>
              <a:gd name="connsiteY8" fmla="*/ 2229372 h 6227826"/>
              <a:gd name="connsiteX9" fmla="*/ 11105782 w 11224161"/>
              <a:gd name="connsiteY9" fmla="*/ 578372 h 6227826"/>
              <a:gd name="connsiteX10" fmla="*/ 9213482 w 11224161"/>
              <a:gd name="connsiteY10" fmla="*/ 6872 h 6227826"/>
              <a:gd name="connsiteX11" fmla="*/ 6775082 w 11224161"/>
              <a:gd name="connsiteY11" fmla="*/ 260872 h 6227826"/>
              <a:gd name="connsiteX12" fmla="*/ 4412882 w 11224161"/>
              <a:gd name="connsiteY12" fmla="*/ 235472 h 6227826"/>
              <a:gd name="connsiteX13" fmla="*/ 1682382 w 11224161"/>
              <a:gd name="connsiteY13" fmla="*/ 286272 h 6227826"/>
              <a:gd name="connsiteX14" fmla="*/ 171082 w 11224161"/>
              <a:gd name="connsiteY14" fmla="*/ 400572 h 6227826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82382 w 11224161"/>
              <a:gd name="connsiteY13" fmla="*/ 2860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707782 w 11224161"/>
              <a:gd name="connsiteY13" fmla="*/ 3495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  <a:gd name="connsiteX0" fmla="*/ 171082 w 11224161"/>
              <a:gd name="connsiteY0" fmla="*/ 400351 h 6227605"/>
              <a:gd name="connsiteX1" fmla="*/ 107582 w 11224161"/>
              <a:gd name="connsiteY1" fmla="*/ 1924351 h 6227605"/>
              <a:gd name="connsiteX2" fmla="*/ 120282 w 11224161"/>
              <a:gd name="connsiteY2" fmla="*/ 4273851 h 6227605"/>
              <a:gd name="connsiteX3" fmla="*/ 82182 w 11224161"/>
              <a:gd name="connsiteY3" fmla="*/ 5670851 h 6227605"/>
              <a:gd name="connsiteX4" fmla="*/ 1339482 w 11224161"/>
              <a:gd name="connsiteY4" fmla="*/ 5975651 h 6227605"/>
              <a:gd name="connsiteX5" fmla="*/ 5657482 w 11224161"/>
              <a:gd name="connsiteY5" fmla="*/ 5848651 h 6227605"/>
              <a:gd name="connsiteX6" fmla="*/ 9873882 w 11224161"/>
              <a:gd name="connsiteY6" fmla="*/ 6204251 h 6227605"/>
              <a:gd name="connsiteX7" fmla="*/ 11067682 w 11224161"/>
              <a:gd name="connsiteY7" fmla="*/ 5073951 h 6227605"/>
              <a:gd name="connsiteX8" fmla="*/ 11029582 w 11224161"/>
              <a:gd name="connsiteY8" fmla="*/ 2229151 h 6227605"/>
              <a:gd name="connsiteX9" fmla="*/ 11105782 w 11224161"/>
              <a:gd name="connsiteY9" fmla="*/ 578151 h 6227605"/>
              <a:gd name="connsiteX10" fmla="*/ 9213482 w 11224161"/>
              <a:gd name="connsiteY10" fmla="*/ 6651 h 6227605"/>
              <a:gd name="connsiteX11" fmla="*/ 6775082 w 11224161"/>
              <a:gd name="connsiteY11" fmla="*/ 260651 h 6227605"/>
              <a:gd name="connsiteX12" fmla="*/ 4235082 w 11224161"/>
              <a:gd name="connsiteY12" fmla="*/ 171751 h 6227605"/>
              <a:gd name="connsiteX13" fmla="*/ 1695082 w 11224161"/>
              <a:gd name="connsiteY13" fmla="*/ 184451 h 6227605"/>
              <a:gd name="connsiteX14" fmla="*/ 171082 w 11224161"/>
              <a:gd name="connsiteY14" fmla="*/ 400351 h 6227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224161" h="6227605">
                <a:moveTo>
                  <a:pt x="171082" y="400351"/>
                </a:moveTo>
                <a:cubicBezTo>
                  <a:pt x="-93501" y="690334"/>
                  <a:pt x="116049" y="1278768"/>
                  <a:pt x="107582" y="1924351"/>
                </a:cubicBezTo>
                <a:cubicBezTo>
                  <a:pt x="99115" y="2569934"/>
                  <a:pt x="124515" y="3649434"/>
                  <a:pt x="120282" y="4273851"/>
                </a:cubicBezTo>
                <a:cubicBezTo>
                  <a:pt x="116049" y="4898268"/>
                  <a:pt x="-121018" y="5387218"/>
                  <a:pt x="82182" y="5670851"/>
                </a:cubicBezTo>
                <a:cubicBezTo>
                  <a:pt x="285382" y="5954484"/>
                  <a:pt x="410265" y="5946018"/>
                  <a:pt x="1339482" y="5975651"/>
                </a:cubicBezTo>
                <a:cubicBezTo>
                  <a:pt x="2268699" y="6005284"/>
                  <a:pt x="4235082" y="5810551"/>
                  <a:pt x="5657482" y="5848651"/>
                </a:cubicBezTo>
                <a:cubicBezTo>
                  <a:pt x="7079882" y="5886751"/>
                  <a:pt x="8972182" y="6333368"/>
                  <a:pt x="9873882" y="6204251"/>
                </a:cubicBezTo>
                <a:cubicBezTo>
                  <a:pt x="10775582" y="6075134"/>
                  <a:pt x="10875065" y="5736467"/>
                  <a:pt x="11067682" y="5073951"/>
                </a:cubicBezTo>
                <a:cubicBezTo>
                  <a:pt x="11260299" y="4411435"/>
                  <a:pt x="11023232" y="2978451"/>
                  <a:pt x="11029582" y="2229151"/>
                </a:cubicBezTo>
                <a:cubicBezTo>
                  <a:pt x="11035932" y="1479851"/>
                  <a:pt x="11408465" y="948568"/>
                  <a:pt x="11105782" y="578151"/>
                </a:cubicBezTo>
                <a:cubicBezTo>
                  <a:pt x="10803099" y="207734"/>
                  <a:pt x="9935265" y="59568"/>
                  <a:pt x="9213482" y="6651"/>
                </a:cubicBezTo>
                <a:cubicBezTo>
                  <a:pt x="8491699" y="-46266"/>
                  <a:pt x="7604815" y="233134"/>
                  <a:pt x="6775082" y="260651"/>
                </a:cubicBezTo>
                <a:cubicBezTo>
                  <a:pt x="5945349" y="288168"/>
                  <a:pt x="5107149" y="95551"/>
                  <a:pt x="4235082" y="171751"/>
                </a:cubicBezTo>
                <a:cubicBezTo>
                  <a:pt x="3363015" y="247951"/>
                  <a:pt x="2605249" y="332618"/>
                  <a:pt x="1695082" y="184451"/>
                </a:cubicBezTo>
                <a:cubicBezTo>
                  <a:pt x="789149" y="65918"/>
                  <a:pt x="435665" y="110368"/>
                  <a:pt x="171082" y="400351"/>
                </a:cubicBezTo>
                <a:close/>
              </a:path>
            </a:pathLst>
          </a:custGeom>
          <a:solidFill>
            <a:srgbClr val="F8F2DA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/>
          </a:p>
        </p:txBody>
      </p:sp>
      <p:sp>
        <p:nvSpPr>
          <p:cNvPr id="5" name="標題 3">
            <a:extLst>
              <a:ext uri="{FF2B5EF4-FFF2-40B4-BE49-F238E27FC236}">
                <a16:creationId xmlns:a16="http://schemas.microsoft.com/office/drawing/2014/main" id="{F75D15E9-E638-5F30-5F0C-8517337F74C1}"/>
              </a:ext>
            </a:extLst>
          </p:cNvPr>
          <p:cNvSpPr txBox="1">
            <a:spLocks/>
          </p:cNvSpPr>
          <p:nvPr/>
        </p:nvSpPr>
        <p:spPr>
          <a:xfrm>
            <a:off x="1335681" y="886695"/>
            <a:ext cx="952063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TW" altLang="en-US" b="1" u="sng" dirty="0">
                <a:solidFill>
                  <a:schemeClr val="accent2"/>
                </a:solidFill>
              </a:rPr>
              <a:t>馬利亞</a:t>
            </a:r>
            <a:r>
              <a:rPr lang="zh-TW" altLang="en-US" b="1" dirty="0">
                <a:solidFill>
                  <a:schemeClr val="accent2"/>
                </a:solidFill>
              </a:rPr>
              <a:t>從聖靈懷孕生耶穌</a:t>
            </a:r>
            <a:endParaRPr lang="zh-TW" altLang="en-US" dirty="0">
              <a:solidFill>
                <a:schemeClr val="accent2"/>
              </a:solidFill>
            </a:endParaRPr>
          </a:p>
        </p:txBody>
      </p:sp>
      <p:sp>
        <p:nvSpPr>
          <p:cNvPr id="6" name="內容版面配置區 4">
            <a:extLst>
              <a:ext uri="{FF2B5EF4-FFF2-40B4-BE49-F238E27FC236}">
                <a16:creationId xmlns:a16="http://schemas.microsoft.com/office/drawing/2014/main" id="{3F93E419-640D-8FB5-13CD-8F3DE359F161}"/>
              </a:ext>
            </a:extLst>
          </p:cNvPr>
          <p:cNvSpPr txBox="1">
            <a:spLocks/>
          </p:cNvSpPr>
          <p:nvPr/>
        </p:nvSpPr>
        <p:spPr>
          <a:xfrm>
            <a:off x="1229258" y="2212258"/>
            <a:ext cx="10032342" cy="42550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spcBef>
                <a:spcPts val="0"/>
              </a:spcBef>
              <a:buNone/>
            </a:pPr>
            <a:r>
              <a:rPr lang="zh-TW" altLang="en-US" sz="3200" u="sng" dirty="0">
                <a:solidFill>
                  <a:schemeClr val="accent6"/>
                </a:solidFill>
              </a:rPr>
              <a:t>約瑟</a:t>
            </a:r>
            <a:r>
              <a:rPr lang="zh-TW" altLang="en-US" sz="3200" dirty="0">
                <a:solidFill>
                  <a:schemeClr val="accent6"/>
                </a:solidFill>
              </a:rPr>
              <a:t>睡覺的時候，天使在夢裡對他說：「你不󠇡要害怕，</a:t>
            </a:r>
            <a:r>
              <a:rPr lang="zh-TW" altLang="en-US" sz="3200" u="sng" dirty="0">
                <a:solidFill>
                  <a:schemeClr val="accent6"/>
                </a:solidFill>
              </a:rPr>
              <a:t>馬利亞</a:t>
            </a:r>
            <a:r>
              <a:rPr lang="zh-TW" altLang="en-US" sz="3200" dirty="0">
                <a:solidFill>
                  <a:schemeClr val="accent6"/>
                </a:solidFill>
              </a:rPr>
              <a:t>是從聖靈懷孕，要生一個󠇡兒子󠇡，你要給祂起名叫耶穌，因為祂是要來拯救百姓的。」</a:t>
            </a:r>
            <a:r>
              <a:rPr lang="zh-TW" altLang="en-US" sz="3200" u="sng" dirty="0">
                <a:solidFill>
                  <a:schemeClr val="accent6"/>
                </a:solidFill>
              </a:rPr>
              <a:t>約瑟</a:t>
            </a:r>
            <a:r>
              <a:rPr lang="zh-TW" altLang="en-US" sz="3200" dirty="0">
                <a:solidFill>
                  <a:schemeClr val="accent6"/>
                </a:solidFill>
              </a:rPr>
              <a:t>和󠇡</a:t>
            </a:r>
            <a:r>
              <a:rPr lang="zh-TW" altLang="en-US" sz="3200" u="sng" dirty="0">
                <a:solidFill>
                  <a:schemeClr val="accent6"/>
                </a:solidFill>
              </a:rPr>
              <a:t>馬利亞</a:t>
            </a:r>
            <a:r>
              <a:rPr lang="zh-TW" altLang="en-US" sz="3200" dirty="0">
                <a:solidFill>
                  <a:schemeClr val="accent6"/>
                </a:solidFill>
              </a:rPr>
              <a:t>都是順服神的人，他們就聽神的話結婚了。</a:t>
            </a:r>
          </a:p>
        </p:txBody>
      </p:sp>
      <p:pic>
        <p:nvPicPr>
          <p:cNvPr id="7" name="图片 14">
            <a:extLst>
              <a:ext uri="{FF2B5EF4-FFF2-40B4-BE49-F238E27FC236}">
                <a16:creationId xmlns:a16="http://schemas.microsoft.com/office/drawing/2014/main" id="{AD4522DC-B27E-A110-ABB7-7CDAEA83675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79827" y="2019441"/>
            <a:ext cx="10032342" cy="112391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383F7E02-EE5F-634C-DDA9-59AEF0AF21C5}"/>
              </a:ext>
            </a:extLst>
          </p:cNvPr>
          <p:cNvSpPr/>
          <p:nvPr/>
        </p:nvSpPr>
        <p:spPr>
          <a:xfrm>
            <a:off x="8565686" y="69159"/>
            <a:ext cx="36263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幼兒班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第二學年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第三季</a:t>
            </a:r>
            <a:r>
              <a:rPr lang="en-US" altLang="zh-TW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‧</a:t>
            </a:r>
            <a:r>
              <a:rPr lang="zh-TW" altLang="en-US" sz="1600" b="1" spc="300" dirty="0">
                <a:solidFill>
                  <a:schemeClr val="bg2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第一課</a:t>
            </a:r>
            <a:endParaRPr lang="zh-CN" altLang="en-US" sz="1600" b="1" spc="300" dirty="0">
              <a:solidFill>
                <a:schemeClr val="bg2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37360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build="p"/>
    </p:bldLst>
  </p:timing>
</p:sld>
</file>

<file path=ppt/theme/theme1.xml><?xml version="1.0" encoding="utf-8"?>
<a:theme xmlns:a="http://schemas.openxmlformats.org/drawingml/2006/main" name="Office 佈景主題">
  <a:themeElements>
    <a:clrScheme name="黃橙色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自訂 1">
      <a:majorFont>
        <a:latin typeface="Calibri Light"/>
        <a:ea typeface="ㄅ字嗨注音黑體 Bold"/>
        <a:cs typeface=""/>
      </a:majorFont>
      <a:minorFont>
        <a:latin typeface="Calibri"/>
        <a:ea typeface="ㄅ字嗨注音黑體 Medium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283</TotalTime>
  <Words>964</Words>
  <Application>Microsoft Office PowerPoint</Application>
  <PresentationFormat>寬螢幕</PresentationFormat>
  <Paragraphs>69</Paragraphs>
  <Slides>25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25</vt:i4>
      </vt:variant>
    </vt:vector>
  </HeadingPairs>
  <TitlesOfParts>
    <vt:vector size="30" baseType="lpstr">
      <vt:lpstr>微軟正黑體</vt:lpstr>
      <vt:lpstr>Calibri</vt:lpstr>
      <vt:lpstr>Arial</vt:lpstr>
      <vt:lpstr>Calibri Light</vt:lpstr>
      <vt:lpstr>Office 佈景主題</vt:lpstr>
      <vt:lpstr>耶穌降生</vt:lpstr>
      <vt:lpstr>目 錄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發問時間</vt:lpstr>
      <vt:lpstr>聖句</vt:lpstr>
      <vt:lpstr>結語</vt:lpstr>
      <vt:lpstr>結語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敬聽的撒母耳</dc:title>
  <dc:creator>Lien Wu</dc:creator>
  <cp:lastModifiedBy>Lien Wu</cp:lastModifiedBy>
  <cp:revision>20</cp:revision>
  <dcterms:created xsi:type="dcterms:W3CDTF">2023-05-04T03:32:11Z</dcterms:created>
  <dcterms:modified xsi:type="dcterms:W3CDTF">2024-02-22T13:53:21Z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2424562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S10.9.4</vt:lpwstr>
  </property>
</Properties>
</file>